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32"/>
  </p:notesMasterIdLst>
  <p:sldIdLst>
    <p:sldId id="256" r:id="rId2"/>
    <p:sldId id="257" r:id="rId3"/>
    <p:sldId id="260" r:id="rId4"/>
    <p:sldId id="259" r:id="rId5"/>
    <p:sldId id="262" r:id="rId6"/>
    <p:sldId id="340" r:id="rId7"/>
    <p:sldId id="341" r:id="rId8"/>
    <p:sldId id="364" r:id="rId9"/>
    <p:sldId id="365" r:id="rId10"/>
    <p:sldId id="358" r:id="rId11"/>
    <p:sldId id="359" r:id="rId12"/>
    <p:sldId id="360" r:id="rId13"/>
    <p:sldId id="361" r:id="rId14"/>
    <p:sldId id="362" r:id="rId15"/>
    <p:sldId id="344" r:id="rId16"/>
    <p:sldId id="345" r:id="rId17"/>
    <p:sldId id="350" r:id="rId18"/>
    <p:sldId id="351" r:id="rId19"/>
    <p:sldId id="352" r:id="rId20"/>
    <p:sldId id="353" r:id="rId21"/>
    <p:sldId id="355" r:id="rId22"/>
    <p:sldId id="354" r:id="rId23"/>
    <p:sldId id="346" r:id="rId24"/>
    <p:sldId id="347" r:id="rId25"/>
    <p:sldId id="357" r:id="rId26"/>
    <p:sldId id="348" r:id="rId27"/>
    <p:sldId id="356" r:id="rId28"/>
    <p:sldId id="363" r:id="rId29"/>
    <p:sldId id="342" r:id="rId30"/>
    <p:sldId id="343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45D55-697E-470E-812B-10AB9DE328BA}">
  <a:tblStyle styleId="{75845D55-697E-470E-812B-10AB9DE32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8" autoAdjust="0"/>
    <p:restoredTop sz="94595" autoAdjust="0"/>
  </p:normalViewPr>
  <p:slideViewPr>
    <p:cSldViewPr snapToGrid="0">
      <p:cViewPr>
        <p:scale>
          <a:sx n="150" d="100"/>
          <a:sy n="150" d="100"/>
        </p:scale>
        <p:origin x="108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8568703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8568703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BLANK_1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410600" y="491502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0" name="Google Shape;90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hlinkClick r:id="rId2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5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1457174" y="1333995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3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5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5"/>
          </p:nvPr>
        </p:nvSpPr>
        <p:spPr>
          <a:xfrm>
            <a:off x="3848749" y="204306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15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7"/>
          </p:nvPr>
        </p:nvSpPr>
        <p:spPr>
          <a:xfrm>
            <a:off x="3848749" y="275176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15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1457174" y="3460830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3848749" y="346047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15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1457174" y="416737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4"/>
          </p:nvPr>
        </p:nvSpPr>
        <p:spPr>
          <a:xfrm>
            <a:off x="3848749" y="416917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6" name="Google Shape;126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5">
            <a:hlinkClick r:id="rId2" action="ppaction://hlinksldjump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874774" y="57720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>
            <a:hlinkClick r:id="" action="ppaction://noaction"/>
          </p:cNvPr>
          <p:cNvSpPr txBox="1">
            <a:spLocks noGrp="1"/>
          </p:cNvSpPr>
          <p:nvPr>
            <p:ph type="title" idx="17" hasCustomPrompt="1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>
            <a:hlinkClick r:id="" action="ppaction://noaction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874774" y="412072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874774" y="341106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59" r:id="rId5"/>
    <p:sldLayoutId id="2147483661" r:id="rId6"/>
    <p:sldLayoutId id="2147483683" r:id="rId7"/>
    <p:sldLayoutId id="2147483684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microsoft.com/office/2007/relationships/media" Target="../media/media2.mp4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gif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728125" y="2728457"/>
            <a:ext cx="4232002" cy="6894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50" b="1" dirty="0">
                <a:solidFill>
                  <a:schemeClr val="lt1"/>
                </a:solidFill>
                <a:highlight>
                  <a:schemeClr val="lt2"/>
                </a:highlight>
              </a:rPr>
              <a:t>Команда </a:t>
            </a:r>
            <a:r>
              <a:rPr lang="en-US" sz="3150" b="1" dirty="0">
                <a:solidFill>
                  <a:schemeClr val="lt1"/>
                </a:solidFill>
                <a:highlight>
                  <a:schemeClr val="lt2"/>
                </a:highlight>
              </a:rPr>
              <a:t>“</a:t>
            </a:r>
            <a:r>
              <a:rPr lang="ru-RU" sz="3150" b="1" dirty="0">
                <a:solidFill>
                  <a:schemeClr val="lt1"/>
                </a:solidFill>
                <a:highlight>
                  <a:schemeClr val="lt2"/>
                </a:highlight>
              </a:rPr>
              <a:t>ГАЛЕРА</a:t>
            </a:r>
            <a:r>
              <a:rPr lang="en-US" sz="3150" b="1" dirty="0">
                <a:solidFill>
                  <a:schemeClr val="lt1"/>
                </a:solidFill>
                <a:highlight>
                  <a:schemeClr val="lt2"/>
                </a:highlight>
              </a:rPr>
              <a:t>”</a:t>
            </a:r>
            <a:endParaRPr sz="3150" b="1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</a:t>
            </a:r>
            <a:r>
              <a:rPr lang="en-US" dirty="0"/>
              <a:t>: </a:t>
            </a:r>
            <a:r>
              <a:rPr lang="ru-RU" dirty="0"/>
              <a:t>Создание рекламного ролика 8 института МАИ с помощью генеративных моделей</a:t>
            </a:r>
            <a:endParaRPr dirty="0"/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728122" y="1045968"/>
            <a:ext cx="4184625" cy="152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2"/>
                </a:solidFill>
              </a:rPr>
              <a:t>Презентация проекта</a:t>
            </a:r>
            <a:r>
              <a:rPr lang="en" b="1" dirty="0">
                <a:solidFill>
                  <a:schemeClr val="dk2"/>
                </a:solidFill>
              </a:rPr>
              <a:t> 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42"/>
          <p:cNvPicPr preferRelativeResize="0"/>
          <p:nvPr/>
        </p:nvPicPr>
        <p:blipFill rotWithShape="1">
          <a:blip r:embed="rId3">
            <a:alphaModFix/>
          </a:blip>
          <a:srcRect l="7555" t="8813" r="7547" b="8821"/>
          <a:stretch/>
        </p:blipFill>
        <p:spPr>
          <a:xfrm>
            <a:off x="4771900" y="1102536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F048EE1-D6E6-13CB-9396-19C5446C9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7222" y="33496"/>
            <a:ext cx="6322800" cy="577800"/>
          </a:xfrm>
        </p:spPr>
        <p:txBody>
          <a:bodyPr/>
          <a:lstStyle/>
          <a:p>
            <a:r>
              <a:rPr lang="ru-RU" b="1" dirty="0">
                <a:solidFill>
                  <a:schemeClr val="lt1"/>
                </a:solidFill>
              </a:rPr>
              <a:t>СЦЕНАРИЙ</a:t>
            </a:r>
            <a:r>
              <a:rPr lang="en" b="1" dirty="0">
                <a:solidFill>
                  <a:schemeClr val="lt1"/>
                </a:solidFill>
              </a:rPr>
              <a:t> </a:t>
            </a:r>
            <a:r>
              <a:rPr lang="ru-RU" b="1" dirty="0">
                <a:solidFill>
                  <a:schemeClr val="dk2"/>
                </a:solidFill>
              </a:rPr>
              <a:t>РОЛИКА</a:t>
            </a:r>
            <a:endParaRPr lang="ru-RU" dirty="0"/>
          </a:p>
        </p:txBody>
      </p:sp>
      <p:pic>
        <p:nvPicPr>
          <p:cNvPr id="12" name="Рисунок 11" descr="Изображение выглядит как шаблон, шов, монохромный&#10;&#10;Автоматически созданное описание">
            <a:extLst>
              <a:ext uri="{FF2B5EF4-FFF2-40B4-BE49-F238E27FC236}">
                <a16:creationId xmlns:a16="http://schemas.microsoft.com/office/drawing/2014/main" id="{39F7B2E6-A41F-7594-0969-87F0A80E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7" y="469232"/>
            <a:ext cx="2349166" cy="2349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2831DC-1C28-85D0-BFBD-DABEA0D1F149}"/>
              </a:ext>
            </a:extLst>
          </p:cNvPr>
          <p:cNvSpPr txBox="1"/>
          <p:nvPr/>
        </p:nvSpPr>
        <p:spPr>
          <a:xfrm>
            <a:off x="222584" y="2634764"/>
            <a:ext cx="4349416" cy="418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ru-RU" sz="1200" b="1" dirty="0">
                <a:solidFill>
                  <a:schemeClr val="lt1"/>
                </a:solidFill>
                <a:latin typeface="Anaheim"/>
                <a:sym typeface="Anaheim"/>
              </a:rPr>
              <a:t>Полная версия сценария здесь.</a:t>
            </a:r>
            <a:endParaRPr lang="ru-RU" sz="120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sp>
        <p:nvSpPr>
          <p:cNvPr id="20" name="Google Shape;477;p46">
            <a:extLst>
              <a:ext uri="{FF2B5EF4-FFF2-40B4-BE49-F238E27FC236}">
                <a16:creationId xmlns:a16="http://schemas.microsoft.com/office/drawing/2014/main" id="{C3E93BD1-F955-CBCC-1B28-5102FFD21D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095033" y="1875290"/>
            <a:ext cx="3675649" cy="2356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Сценарий является полноценным представлением технической и творческой над роликом.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данной версии учтены предыдущие пожелания проверяющих</a:t>
            </a:r>
            <a:r>
              <a:rPr lang="en-US" dirty="0"/>
              <a:t>:</a:t>
            </a:r>
            <a:r>
              <a:rPr lang="ru-RU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Сценарий представлен в более удобном формате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Добавлены дополнительные изображения и пояснения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Важная информация дополнительно выделена цветом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dirty="0"/>
              <a:t>Добавлены все основные референсы и концепт-арты</a:t>
            </a:r>
            <a:endParaRPr dirty="0"/>
          </a:p>
        </p:txBody>
      </p:sp>
      <p:pic>
        <p:nvPicPr>
          <p:cNvPr id="21" name="Google Shape;505;p48">
            <a:extLst>
              <a:ext uri="{FF2B5EF4-FFF2-40B4-BE49-F238E27FC236}">
                <a16:creationId xmlns:a16="http://schemas.microsoft.com/office/drawing/2014/main" id="{13C61908-33FC-0586-9BD8-48BC564B8B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050683" y="98955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72;p45">
            <a:extLst>
              <a:ext uri="{FF2B5EF4-FFF2-40B4-BE49-F238E27FC236}">
                <a16:creationId xmlns:a16="http://schemas.microsoft.com/office/drawing/2014/main" id="{A89B994D-81AB-B85A-A302-E69F70F3F9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17237" y="345996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92;p42">
            <a:extLst>
              <a:ext uri="{FF2B5EF4-FFF2-40B4-BE49-F238E27FC236}">
                <a16:creationId xmlns:a16="http://schemas.microsoft.com/office/drawing/2014/main" id="{ED8210D2-7B64-4069-41E4-53EFB5E710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555" t="8813" r="7547" b="8821"/>
          <a:stretch/>
        </p:blipFill>
        <p:spPr>
          <a:xfrm>
            <a:off x="6595021" y="697175"/>
            <a:ext cx="2508584" cy="241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05;p48">
            <a:extLst>
              <a:ext uri="{FF2B5EF4-FFF2-40B4-BE49-F238E27FC236}">
                <a16:creationId xmlns:a16="http://schemas.microsoft.com/office/drawing/2014/main" id="{47C25812-47A9-B2B4-6422-F009F00C56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763482" y="3900207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872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517477A-9FF0-181B-262B-9533602DB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184" y="99970"/>
            <a:ext cx="6322800" cy="577800"/>
          </a:xfrm>
        </p:spPr>
        <p:txBody>
          <a:bodyPr/>
          <a:lstStyle/>
          <a:p>
            <a:r>
              <a:rPr lang="ru-RU" b="1" dirty="0"/>
              <a:t>ОПИСАНИЕ СЦЕН И ПЕРСОНАЖЕЙ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97D090-8888-346A-60AA-2D6ADABF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9" y="527724"/>
            <a:ext cx="3075972" cy="3787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CF18A0-0AAA-0222-49C9-8342556BB76C}"/>
              </a:ext>
            </a:extLst>
          </p:cNvPr>
          <p:cNvSpPr txBox="1"/>
          <p:nvPr/>
        </p:nvSpPr>
        <p:spPr>
          <a:xfrm>
            <a:off x="4932946" y="48932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434343"/>
                </a:solidFill>
                <a:latin typeface="Anaheim"/>
                <a:sym typeface="Anaheim"/>
              </a:rPr>
              <a:t>Рассмотрим</a:t>
            </a: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aheim"/>
                <a:sym typeface="Anaheim"/>
              </a:rPr>
              <a:t> на примере </a:t>
            </a:r>
            <a:r>
              <a:rPr lang="ru-RU" sz="1600" b="1" dirty="0">
                <a:solidFill>
                  <a:srgbClr val="434343"/>
                </a:solidFill>
                <a:latin typeface="Anaheim"/>
                <a:sym typeface="Anaheim"/>
              </a:rPr>
              <a:t>Сцены  3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EDC3AD-400A-F8E7-8536-17C5F2798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389" y="827880"/>
            <a:ext cx="3363321" cy="41813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4882F4B-BBF2-1E30-984E-627A5C914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42" y="4067668"/>
            <a:ext cx="2342025" cy="107583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766EAA5-8811-F415-98C7-FC907452B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05" y="4067667"/>
            <a:ext cx="357837" cy="107583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D45B347-B246-5237-9122-FEB546D2F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767" y="4051285"/>
            <a:ext cx="357837" cy="1075833"/>
          </a:xfrm>
          <a:prstGeom prst="rect">
            <a:avLst/>
          </a:prstGeom>
        </p:spPr>
      </p:pic>
      <p:pic>
        <p:nvPicPr>
          <p:cNvPr id="2" name="Google Shape;505;p48">
            <a:extLst>
              <a:ext uri="{FF2B5EF4-FFF2-40B4-BE49-F238E27FC236}">
                <a16:creationId xmlns:a16="http://schemas.microsoft.com/office/drawing/2014/main" id="{20BA33C9-80CF-5010-525F-35341A663A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2779" t="6693" r="44094" b="81710"/>
          <a:stretch/>
        </p:blipFill>
        <p:spPr>
          <a:xfrm rot="10800000" flipH="1">
            <a:off x="7920742" y="1557416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81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0A166E9-2F40-784C-D20B-42AD2518F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732" y="0"/>
            <a:ext cx="6322800" cy="577800"/>
          </a:xfrm>
        </p:spPr>
        <p:txBody>
          <a:bodyPr/>
          <a:lstStyle/>
          <a:p>
            <a:r>
              <a:rPr lang="ru-RU" b="1" dirty="0"/>
              <a:t>РЕФЕРЕНСЫ И КОНЦЕПТ-АРТЫ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6FD2C-53C5-0280-0537-52250CB20A00}"/>
              </a:ext>
            </a:extLst>
          </p:cNvPr>
          <p:cNvSpPr txBox="1"/>
          <p:nvPr/>
        </p:nvSpPr>
        <p:spPr>
          <a:xfrm>
            <a:off x="5257799" y="35697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aheim"/>
                <a:sym typeface="Anaheim"/>
              </a:rPr>
              <a:t>Рассмотрим на примере </a:t>
            </a:r>
            <a:r>
              <a:rPr lang="ru-RU" sz="1600" b="1" dirty="0">
                <a:solidFill>
                  <a:srgbClr val="434343"/>
                </a:solidFill>
                <a:latin typeface="Anaheim"/>
                <a:sym typeface="Anaheim"/>
              </a:rPr>
              <a:t>Сцены  3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B81765-E0BA-E6E8-112A-136662D2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72" y="60158"/>
            <a:ext cx="3199135" cy="362752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E864682-0E42-FABF-3CF3-BFC22E204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93" y="3486973"/>
            <a:ext cx="2609886" cy="15963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3AC16D-2CD7-3E49-11F0-56D63BAC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370" y="649705"/>
            <a:ext cx="3741662" cy="4361447"/>
          </a:xfrm>
          <a:prstGeom prst="rect">
            <a:avLst/>
          </a:prstGeom>
        </p:spPr>
      </p:pic>
      <p:pic>
        <p:nvPicPr>
          <p:cNvPr id="2" name="Google Shape;505;p48">
            <a:extLst>
              <a:ext uri="{FF2B5EF4-FFF2-40B4-BE49-F238E27FC236}">
                <a16:creationId xmlns:a16="http://schemas.microsoft.com/office/drawing/2014/main" id="{62E35765-861E-08D9-E4A2-B0F0A1FBBD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779" t="6693" r="44094" b="81710"/>
          <a:stretch/>
        </p:blipFill>
        <p:spPr>
          <a:xfrm rot="10800000" flipH="1">
            <a:off x="8442514" y="3814541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6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60BEDA5-1EBA-4366-79AE-C7B1EF6F5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253" y="0"/>
            <a:ext cx="6322800" cy="577800"/>
          </a:xfrm>
        </p:spPr>
        <p:txBody>
          <a:bodyPr/>
          <a:lstStyle/>
          <a:p>
            <a:r>
              <a:rPr lang="ru-RU" b="1" dirty="0"/>
              <a:t>ПРИМЕР ЕЩЕ ОДНОЙ СЦЕНЫ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2BFB-6D92-618E-7E3C-F98F1F51143D}"/>
              </a:ext>
            </a:extLst>
          </p:cNvPr>
          <p:cNvSpPr txBox="1"/>
          <p:nvPr/>
        </p:nvSpPr>
        <p:spPr>
          <a:xfrm>
            <a:off x="5522494" y="390108"/>
            <a:ext cx="4752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latin typeface="Anaheim"/>
                <a:sym typeface="Anaheim"/>
              </a:rPr>
              <a:t>Сцена 5 (робот-сценарист в стиле Скетч)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3627FB-27C2-AECF-7F4A-88C4A4F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8" y="288900"/>
            <a:ext cx="3454666" cy="378994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CFB93FC-82C2-1D59-A6AE-AAAE0671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6" y="4078847"/>
            <a:ext cx="2380774" cy="104538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A84B990-F06B-2D7B-0325-EEDBF99FD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063" y="697885"/>
            <a:ext cx="3590689" cy="4283242"/>
          </a:xfrm>
          <a:prstGeom prst="rect">
            <a:avLst/>
          </a:prstGeom>
        </p:spPr>
      </p:pic>
      <p:pic>
        <p:nvPicPr>
          <p:cNvPr id="2" name="Google Shape;505;p48">
            <a:extLst>
              <a:ext uri="{FF2B5EF4-FFF2-40B4-BE49-F238E27FC236}">
                <a16:creationId xmlns:a16="http://schemas.microsoft.com/office/drawing/2014/main" id="{CC9EDAB7-9C6F-6273-767D-472F7AB131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779" t="6693" r="44094" b="81710"/>
          <a:stretch/>
        </p:blipFill>
        <p:spPr>
          <a:xfrm rot="10800000" flipH="1">
            <a:off x="8307071" y="3737539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59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EDCF63D-463F-9186-4D4F-277B61DC5C4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14309" y="448932"/>
            <a:ext cx="4742312" cy="411000"/>
          </a:xfrm>
        </p:spPr>
        <p:txBody>
          <a:bodyPr/>
          <a:lstStyle/>
          <a:p>
            <a:pPr algn="l"/>
            <a:r>
              <a:rPr lang="en-US" dirty="0"/>
              <a:t>		</a:t>
            </a:r>
            <a:r>
              <a:rPr lang="ru-RU" dirty="0"/>
              <a:t>с полной проработкой, артами и референсами можно посмотреть в полной версии сценария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2EF0EAC-78DE-48FC-2649-5C5A13846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5531" y="75906"/>
            <a:ext cx="3383995" cy="577800"/>
          </a:xfrm>
        </p:spPr>
        <p:txBody>
          <a:bodyPr/>
          <a:lstStyle/>
          <a:p>
            <a:r>
              <a:rPr lang="ru-RU" b="1" dirty="0"/>
              <a:t>ВСЕ СЦЕНЫ</a:t>
            </a:r>
            <a:endParaRPr lang="ru-RU" dirty="0"/>
          </a:p>
        </p:txBody>
      </p:sp>
      <p:pic>
        <p:nvPicPr>
          <p:cNvPr id="7" name="Рисунок 6" descr="Изображение выглядит как шаблон, шов, монохромный&#10;&#10;Автоматически созданное описание">
            <a:extLst>
              <a:ext uri="{FF2B5EF4-FFF2-40B4-BE49-F238E27FC236}">
                <a16:creationId xmlns:a16="http://schemas.microsoft.com/office/drawing/2014/main" id="{5E7D28A7-98B9-6913-73CF-A996C783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969" y="1433887"/>
            <a:ext cx="3429000" cy="3429000"/>
          </a:xfrm>
          <a:prstGeom prst="rect">
            <a:avLst/>
          </a:prstGeom>
        </p:spPr>
      </p:pic>
      <p:pic>
        <p:nvPicPr>
          <p:cNvPr id="10" name="Google Shape;482;p46">
            <a:extLst>
              <a:ext uri="{FF2B5EF4-FFF2-40B4-BE49-F238E27FC236}">
                <a16:creationId xmlns:a16="http://schemas.microsoft.com/office/drawing/2014/main" id="{372A1F30-AA7B-C95F-D2FD-94334CE4B7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36" t="12184" r="4636" b="12184"/>
          <a:stretch/>
        </p:blipFill>
        <p:spPr>
          <a:xfrm>
            <a:off x="739868" y="1359693"/>
            <a:ext cx="4000650" cy="3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05;p48">
            <a:extLst>
              <a:ext uri="{FF2B5EF4-FFF2-40B4-BE49-F238E27FC236}">
                <a16:creationId xmlns:a16="http://schemas.microsoft.com/office/drawing/2014/main" id="{F8FB1B79-7E73-0963-111C-0FA1F687A5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79862" y="975088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4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E95C477-09C7-7D0B-B519-D92342559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155716"/>
            <a:ext cx="5477891" cy="577800"/>
          </a:xfrm>
        </p:spPr>
        <p:txBody>
          <a:bodyPr/>
          <a:lstStyle/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</a:rPr>
              <a:t>ПАЙПЛАЙН СОЗДАНИЯ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ton"/>
                <a:sym typeface="Anton"/>
              </a:rPr>
              <a:t> </a:t>
            </a:r>
            <a:r>
              <a:rPr lang="ru-RU" b="1" dirty="0">
                <a:solidFill>
                  <a:srgbClr val="0F4C81"/>
                </a:solidFill>
                <a:latin typeface="Anton"/>
              </a:rPr>
              <a:t>РОЛИКА</a:t>
            </a:r>
            <a:endParaRPr lang="ru-RU" sz="2400" dirty="0"/>
          </a:p>
        </p:txBody>
      </p:sp>
      <p:grpSp>
        <p:nvGrpSpPr>
          <p:cNvPr id="7" name="Google Shape;13523;p122">
            <a:extLst>
              <a:ext uri="{FF2B5EF4-FFF2-40B4-BE49-F238E27FC236}">
                <a16:creationId xmlns:a16="http://schemas.microsoft.com/office/drawing/2014/main" id="{272F1509-E0ED-9F91-D87E-7BAC8EDCBFC7}"/>
              </a:ext>
            </a:extLst>
          </p:cNvPr>
          <p:cNvGrpSpPr/>
          <p:nvPr/>
        </p:nvGrpSpPr>
        <p:grpSpPr>
          <a:xfrm>
            <a:off x="5612604" y="22516"/>
            <a:ext cx="843133" cy="844200"/>
            <a:chOff x="3532345" y="3362635"/>
            <a:chExt cx="339328" cy="336274"/>
          </a:xfrm>
        </p:grpSpPr>
        <p:sp>
          <p:nvSpPr>
            <p:cNvPr id="8" name="Google Shape;13524;p122">
              <a:extLst>
                <a:ext uri="{FF2B5EF4-FFF2-40B4-BE49-F238E27FC236}">
                  <a16:creationId xmlns:a16="http://schemas.microsoft.com/office/drawing/2014/main" id="{01FAD90C-BB53-9A06-6083-07492E71B485}"/>
                </a:ext>
              </a:extLst>
            </p:cNvPr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525;p122">
              <a:extLst>
                <a:ext uri="{FF2B5EF4-FFF2-40B4-BE49-F238E27FC236}">
                  <a16:creationId xmlns:a16="http://schemas.microsoft.com/office/drawing/2014/main" id="{FC14AE24-0668-5A85-5422-B2B714B7D8A7}"/>
                </a:ext>
              </a:extLst>
            </p:cNvPr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526;p122">
              <a:extLst>
                <a:ext uri="{FF2B5EF4-FFF2-40B4-BE49-F238E27FC236}">
                  <a16:creationId xmlns:a16="http://schemas.microsoft.com/office/drawing/2014/main" id="{39219065-4529-A7B7-77A2-D7CD014155E6}"/>
                </a:ext>
              </a:extLst>
            </p:cNvPr>
            <p:cNvSpPr/>
            <p:nvPr/>
          </p:nvSpPr>
          <p:spPr>
            <a:xfrm>
              <a:off x="3532345" y="3362635"/>
              <a:ext cx="339328" cy="282142"/>
            </a:xfrm>
            <a:custGeom>
              <a:avLst/>
              <a:gdLst/>
              <a:ahLst/>
              <a:cxnLst/>
              <a:rect l="l" t="t" r="r" b="b"/>
              <a:pathLst>
                <a:path w="10669" h="8871" extrusionOk="0">
                  <a:moveTo>
                    <a:pt x="6299" y="262"/>
                  </a:moveTo>
                  <a:cubicBezTo>
                    <a:pt x="6465" y="262"/>
                    <a:pt x="6596" y="393"/>
                    <a:pt x="6596" y="560"/>
                  </a:cubicBezTo>
                  <a:lnTo>
                    <a:pt x="6596" y="2084"/>
                  </a:lnTo>
                  <a:cubicBezTo>
                    <a:pt x="6382" y="2119"/>
                    <a:pt x="6322" y="2155"/>
                    <a:pt x="6322" y="2155"/>
                  </a:cubicBezTo>
                  <a:cubicBezTo>
                    <a:pt x="6203" y="2179"/>
                    <a:pt x="6108" y="2227"/>
                    <a:pt x="6049" y="2238"/>
                  </a:cubicBezTo>
                  <a:cubicBezTo>
                    <a:pt x="5941" y="2119"/>
                    <a:pt x="6001" y="1988"/>
                    <a:pt x="5989" y="1846"/>
                  </a:cubicBezTo>
                  <a:lnTo>
                    <a:pt x="5989" y="560"/>
                  </a:lnTo>
                  <a:cubicBezTo>
                    <a:pt x="5989" y="393"/>
                    <a:pt x="6120" y="262"/>
                    <a:pt x="6287" y="262"/>
                  </a:cubicBezTo>
                  <a:close/>
                  <a:moveTo>
                    <a:pt x="3489" y="262"/>
                  </a:moveTo>
                  <a:cubicBezTo>
                    <a:pt x="3655" y="262"/>
                    <a:pt x="3786" y="393"/>
                    <a:pt x="3786" y="560"/>
                  </a:cubicBezTo>
                  <a:lnTo>
                    <a:pt x="3786" y="1846"/>
                  </a:lnTo>
                  <a:cubicBezTo>
                    <a:pt x="3786" y="2084"/>
                    <a:pt x="3786" y="2096"/>
                    <a:pt x="3775" y="2155"/>
                  </a:cubicBezTo>
                  <a:cubicBezTo>
                    <a:pt x="3727" y="2274"/>
                    <a:pt x="3620" y="2357"/>
                    <a:pt x="3477" y="2357"/>
                  </a:cubicBezTo>
                  <a:cubicBezTo>
                    <a:pt x="3477" y="2357"/>
                    <a:pt x="3470" y="2358"/>
                    <a:pt x="3457" y="2358"/>
                  </a:cubicBezTo>
                  <a:cubicBezTo>
                    <a:pt x="3399" y="2358"/>
                    <a:pt x="3228" y="2342"/>
                    <a:pt x="3179" y="2155"/>
                  </a:cubicBezTo>
                  <a:cubicBezTo>
                    <a:pt x="3167" y="2084"/>
                    <a:pt x="3191" y="2024"/>
                    <a:pt x="3179" y="1846"/>
                  </a:cubicBezTo>
                  <a:lnTo>
                    <a:pt x="3179" y="560"/>
                  </a:lnTo>
                  <a:cubicBezTo>
                    <a:pt x="3179" y="393"/>
                    <a:pt x="3310" y="262"/>
                    <a:pt x="3477" y="262"/>
                  </a:cubicBezTo>
                  <a:close/>
                  <a:moveTo>
                    <a:pt x="5370" y="262"/>
                  </a:moveTo>
                  <a:cubicBezTo>
                    <a:pt x="5525" y="262"/>
                    <a:pt x="5668" y="393"/>
                    <a:pt x="5668" y="560"/>
                  </a:cubicBezTo>
                  <a:lnTo>
                    <a:pt x="5668" y="1846"/>
                  </a:lnTo>
                  <a:cubicBezTo>
                    <a:pt x="5668" y="2060"/>
                    <a:pt x="5668" y="2096"/>
                    <a:pt x="5644" y="2155"/>
                  </a:cubicBezTo>
                  <a:cubicBezTo>
                    <a:pt x="5608" y="2274"/>
                    <a:pt x="5501" y="2357"/>
                    <a:pt x="5346" y="2357"/>
                  </a:cubicBezTo>
                  <a:cubicBezTo>
                    <a:pt x="5346" y="2357"/>
                    <a:pt x="5339" y="2358"/>
                    <a:pt x="5327" y="2358"/>
                  </a:cubicBezTo>
                  <a:cubicBezTo>
                    <a:pt x="5269" y="2358"/>
                    <a:pt x="5098" y="2342"/>
                    <a:pt x="5049" y="2155"/>
                  </a:cubicBezTo>
                  <a:lnTo>
                    <a:pt x="5049" y="1846"/>
                  </a:lnTo>
                  <a:lnTo>
                    <a:pt x="5049" y="560"/>
                  </a:lnTo>
                  <a:cubicBezTo>
                    <a:pt x="5049" y="393"/>
                    <a:pt x="5191" y="262"/>
                    <a:pt x="5346" y="262"/>
                  </a:cubicBezTo>
                  <a:close/>
                  <a:moveTo>
                    <a:pt x="4429" y="262"/>
                  </a:moveTo>
                  <a:cubicBezTo>
                    <a:pt x="4596" y="262"/>
                    <a:pt x="4727" y="393"/>
                    <a:pt x="4727" y="560"/>
                  </a:cubicBezTo>
                  <a:lnTo>
                    <a:pt x="4727" y="2060"/>
                  </a:lnTo>
                  <a:cubicBezTo>
                    <a:pt x="4727" y="2264"/>
                    <a:pt x="4567" y="2368"/>
                    <a:pt x="4408" y="2368"/>
                  </a:cubicBezTo>
                  <a:cubicBezTo>
                    <a:pt x="4251" y="2368"/>
                    <a:pt x="4096" y="2267"/>
                    <a:pt x="4096" y="2060"/>
                  </a:cubicBezTo>
                  <a:cubicBezTo>
                    <a:pt x="4120" y="1726"/>
                    <a:pt x="4120" y="869"/>
                    <a:pt x="4120" y="560"/>
                  </a:cubicBezTo>
                  <a:cubicBezTo>
                    <a:pt x="4120" y="393"/>
                    <a:pt x="4251" y="262"/>
                    <a:pt x="4417" y="262"/>
                  </a:cubicBezTo>
                  <a:close/>
                  <a:moveTo>
                    <a:pt x="2882" y="2155"/>
                  </a:moveTo>
                  <a:cubicBezTo>
                    <a:pt x="2927" y="2488"/>
                    <a:pt x="3212" y="2686"/>
                    <a:pt x="3503" y="2686"/>
                  </a:cubicBezTo>
                  <a:cubicBezTo>
                    <a:pt x="3670" y="2686"/>
                    <a:pt x="3839" y="2620"/>
                    <a:pt x="3965" y="2477"/>
                  </a:cubicBezTo>
                  <a:cubicBezTo>
                    <a:pt x="4090" y="2619"/>
                    <a:pt x="4260" y="2691"/>
                    <a:pt x="4431" y="2691"/>
                  </a:cubicBezTo>
                  <a:cubicBezTo>
                    <a:pt x="4602" y="2691"/>
                    <a:pt x="4775" y="2619"/>
                    <a:pt x="4906" y="2477"/>
                  </a:cubicBezTo>
                  <a:cubicBezTo>
                    <a:pt x="5001" y="2596"/>
                    <a:pt x="5168" y="2691"/>
                    <a:pt x="5346" y="2691"/>
                  </a:cubicBezTo>
                  <a:cubicBezTo>
                    <a:pt x="5275" y="2750"/>
                    <a:pt x="5203" y="2822"/>
                    <a:pt x="5120" y="2893"/>
                  </a:cubicBezTo>
                  <a:lnTo>
                    <a:pt x="2227" y="2893"/>
                  </a:lnTo>
                  <a:lnTo>
                    <a:pt x="2227" y="2155"/>
                  </a:lnTo>
                  <a:close/>
                  <a:moveTo>
                    <a:pt x="8370" y="2155"/>
                  </a:moveTo>
                  <a:lnTo>
                    <a:pt x="8370" y="2893"/>
                  </a:lnTo>
                  <a:lnTo>
                    <a:pt x="7870" y="2893"/>
                  </a:lnTo>
                  <a:lnTo>
                    <a:pt x="7870" y="2155"/>
                  </a:lnTo>
                  <a:close/>
                  <a:moveTo>
                    <a:pt x="9906" y="2798"/>
                  </a:moveTo>
                  <a:lnTo>
                    <a:pt x="10228" y="2977"/>
                  </a:lnTo>
                  <a:cubicBezTo>
                    <a:pt x="10287" y="2989"/>
                    <a:pt x="10287" y="3072"/>
                    <a:pt x="10228" y="3108"/>
                  </a:cubicBezTo>
                  <a:lnTo>
                    <a:pt x="9906" y="3286"/>
                  </a:lnTo>
                  <a:cubicBezTo>
                    <a:pt x="9835" y="3131"/>
                    <a:pt x="9835" y="2941"/>
                    <a:pt x="9906" y="2798"/>
                  </a:cubicBezTo>
                  <a:close/>
                  <a:moveTo>
                    <a:pt x="1917" y="2167"/>
                  </a:moveTo>
                  <a:lnTo>
                    <a:pt x="1917" y="3905"/>
                  </a:lnTo>
                  <a:lnTo>
                    <a:pt x="1298" y="3905"/>
                  </a:lnTo>
                  <a:lnTo>
                    <a:pt x="1298" y="2167"/>
                  </a:lnTo>
                  <a:close/>
                  <a:moveTo>
                    <a:pt x="4870" y="3227"/>
                  </a:moveTo>
                  <a:cubicBezTo>
                    <a:pt x="4834" y="3274"/>
                    <a:pt x="4751" y="3393"/>
                    <a:pt x="4715" y="3512"/>
                  </a:cubicBezTo>
                  <a:cubicBezTo>
                    <a:pt x="4656" y="3631"/>
                    <a:pt x="4596" y="3774"/>
                    <a:pt x="4596" y="3774"/>
                  </a:cubicBezTo>
                  <a:lnTo>
                    <a:pt x="4548" y="3905"/>
                  </a:lnTo>
                  <a:lnTo>
                    <a:pt x="2227" y="3905"/>
                  </a:lnTo>
                  <a:lnTo>
                    <a:pt x="2227" y="3227"/>
                  </a:lnTo>
                  <a:close/>
                  <a:moveTo>
                    <a:pt x="8370" y="3227"/>
                  </a:moveTo>
                  <a:lnTo>
                    <a:pt x="8370" y="3905"/>
                  </a:lnTo>
                  <a:lnTo>
                    <a:pt x="7775" y="3905"/>
                  </a:lnTo>
                  <a:cubicBezTo>
                    <a:pt x="7882" y="3548"/>
                    <a:pt x="7870" y="3286"/>
                    <a:pt x="7870" y="3227"/>
                  </a:cubicBezTo>
                  <a:close/>
                  <a:moveTo>
                    <a:pt x="7109" y="843"/>
                  </a:moveTo>
                  <a:cubicBezTo>
                    <a:pt x="7144" y="843"/>
                    <a:pt x="7181" y="849"/>
                    <a:pt x="7215" y="857"/>
                  </a:cubicBezTo>
                  <a:cubicBezTo>
                    <a:pt x="7358" y="905"/>
                    <a:pt x="7477" y="1024"/>
                    <a:pt x="7525" y="1167"/>
                  </a:cubicBezTo>
                  <a:cubicBezTo>
                    <a:pt x="7549" y="1286"/>
                    <a:pt x="7537" y="1393"/>
                    <a:pt x="7537" y="1524"/>
                  </a:cubicBezTo>
                  <a:cubicBezTo>
                    <a:pt x="7537" y="3370"/>
                    <a:pt x="7585" y="3489"/>
                    <a:pt x="7454" y="3870"/>
                  </a:cubicBezTo>
                  <a:cubicBezTo>
                    <a:pt x="7394" y="4024"/>
                    <a:pt x="7311" y="4179"/>
                    <a:pt x="7215" y="4322"/>
                  </a:cubicBezTo>
                  <a:lnTo>
                    <a:pt x="4751" y="4322"/>
                  </a:lnTo>
                  <a:cubicBezTo>
                    <a:pt x="4846" y="3786"/>
                    <a:pt x="5156" y="3250"/>
                    <a:pt x="5537" y="2941"/>
                  </a:cubicBezTo>
                  <a:cubicBezTo>
                    <a:pt x="5763" y="2750"/>
                    <a:pt x="6108" y="2560"/>
                    <a:pt x="6465" y="2453"/>
                  </a:cubicBezTo>
                  <a:cubicBezTo>
                    <a:pt x="6763" y="2381"/>
                    <a:pt x="6799" y="2405"/>
                    <a:pt x="6870" y="2346"/>
                  </a:cubicBezTo>
                  <a:cubicBezTo>
                    <a:pt x="6894" y="2322"/>
                    <a:pt x="6894" y="2298"/>
                    <a:pt x="6918" y="2286"/>
                  </a:cubicBezTo>
                  <a:cubicBezTo>
                    <a:pt x="6930" y="2238"/>
                    <a:pt x="6930" y="2203"/>
                    <a:pt x="6930" y="2167"/>
                  </a:cubicBezTo>
                  <a:lnTo>
                    <a:pt x="6930" y="988"/>
                  </a:lnTo>
                  <a:cubicBezTo>
                    <a:pt x="6930" y="964"/>
                    <a:pt x="6942" y="929"/>
                    <a:pt x="6954" y="905"/>
                  </a:cubicBezTo>
                  <a:cubicBezTo>
                    <a:pt x="6991" y="860"/>
                    <a:pt x="7048" y="843"/>
                    <a:pt x="7109" y="843"/>
                  </a:cubicBezTo>
                  <a:close/>
                  <a:moveTo>
                    <a:pt x="4453" y="4227"/>
                  </a:moveTo>
                  <a:cubicBezTo>
                    <a:pt x="4453" y="4251"/>
                    <a:pt x="4441" y="4286"/>
                    <a:pt x="4441" y="4322"/>
                  </a:cubicBezTo>
                  <a:lnTo>
                    <a:pt x="3548" y="4322"/>
                  </a:lnTo>
                  <a:cubicBezTo>
                    <a:pt x="3489" y="4322"/>
                    <a:pt x="3441" y="4322"/>
                    <a:pt x="3405" y="4346"/>
                  </a:cubicBezTo>
                  <a:cubicBezTo>
                    <a:pt x="3370" y="4298"/>
                    <a:pt x="3358" y="4262"/>
                    <a:pt x="3322" y="4227"/>
                  </a:cubicBezTo>
                  <a:close/>
                  <a:moveTo>
                    <a:pt x="3489" y="0"/>
                  </a:moveTo>
                  <a:cubicBezTo>
                    <a:pt x="3144" y="0"/>
                    <a:pt x="2858" y="274"/>
                    <a:pt x="2858" y="619"/>
                  </a:cubicBezTo>
                  <a:lnTo>
                    <a:pt x="2858" y="1905"/>
                  </a:lnTo>
                  <a:lnTo>
                    <a:pt x="1167" y="1905"/>
                  </a:lnTo>
                  <a:cubicBezTo>
                    <a:pt x="750" y="1905"/>
                    <a:pt x="357" y="2107"/>
                    <a:pt x="155" y="2465"/>
                  </a:cubicBezTo>
                  <a:cubicBezTo>
                    <a:pt x="107" y="2536"/>
                    <a:pt x="143" y="2643"/>
                    <a:pt x="215" y="2691"/>
                  </a:cubicBezTo>
                  <a:cubicBezTo>
                    <a:pt x="237" y="2706"/>
                    <a:pt x="263" y="2713"/>
                    <a:pt x="289" y="2713"/>
                  </a:cubicBezTo>
                  <a:cubicBezTo>
                    <a:pt x="347" y="2713"/>
                    <a:pt x="408" y="2680"/>
                    <a:pt x="441" y="2631"/>
                  </a:cubicBezTo>
                  <a:cubicBezTo>
                    <a:pt x="572" y="2417"/>
                    <a:pt x="762" y="2274"/>
                    <a:pt x="1000" y="2227"/>
                  </a:cubicBezTo>
                  <a:lnTo>
                    <a:pt x="1000" y="3941"/>
                  </a:lnTo>
                  <a:cubicBezTo>
                    <a:pt x="631" y="3846"/>
                    <a:pt x="334" y="3536"/>
                    <a:pt x="322" y="3155"/>
                  </a:cubicBezTo>
                  <a:cubicBezTo>
                    <a:pt x="322" y="3060"/>
                    <a:pt x="238" y="3000"/>
                    <a:pt x="155" y="3000"/>
                  </a:cubicBezTo>
                  <a:cubicBezTo>
                    <a:pt x="60" y="3000"/>
                    <a:pt x="0" y="3072"/>
                    <a:pt x="0" y="3167"/>
                  </a:cubicBezTo>
                  <a:cubicBezTo>
                    <a:pt x="48" y="3762"/>
                    <a:pt x="536" y="4239"/>
                    <a:pt x="1131" y="4286"/>
                  </a:cubicBezTo>
                  <a:lnTo>
                    <a:pt x="3001" y="4286"/>
                  </a:lnTo>
                  <a:cubicBezTo>
                    <a:pt x="3024" y="4370"/>
                    <a:pt x="3072" y="4465"/>
                    <a:pt x="3120" y="4536"/>
                  </a:cubicBezTo>
                  <a:cubicBezTo>
                    <a:pt x="2941" y="4667"/>
                    <a:pt x="2834" y="4882"/>
                    <a:pt x="2834" y="5120"/>
                  </a:cubicBezTo>
                  <a:lnTo>
                    <a:pt x="2834" y="5632"/>
                  </a:lnTo>
                  <a:cubicBezTo>
                    <a:pt x="2834" y="6025"/>
                    <a:pt x="3144" y="6346"/>
                    <a:pt x="3536" y="6370"/>
                  </a:cubicBezTo>
                  <a:lnTo>
                    <a:pt x="3536" y="8704"/>
                  </a:lnTo>
                  <a:cubicBezTo>
                    <a:pt x="3536" y="8787"/>
                    <a:pt x="3608" y="8870"/>
                    <a:pt x="3691" y="8870"/>
                  </a:cubicBezTo>
                  <a:cubicBezTo>
                    <a:pt x="3786" y="8870"/>
                    <a:pt x="3858" y="8787"/>
                    <a:pt x="3858" y="8704"/>
                  </a:cubicBezTo>
                  <a:lnTo>
                    <a:pt x="3858" y="6310"/>
                  </a:lnTo>
                  <a:lnTo>
                    <a:pt x="5001" y="6310"/>
                  </a:lnTo>
                  <a:cubicBezTo>
                    <a:pt x="5096" y="6310"/>
                    <a:pt x="5168" y="6227"/>
                    <a:pt x="5168" y="6144"/>
                  </a:cubicBezTo>
                  <a:cubicBezTo>
                    <a:pt x="5168" y="6048"/>
                    <a:pt x="5096" y="5977"/>
                    <a:pt x="5001" y="5977"/>
                  </a:cubicBezTo>
                  <a:lnTo>
                    <a:pt x="3548" y="5977"/>
                  </a:lnTo>
                  <a:cubicBezTo>
                    <a:pt x="3334" y="5965"/>
                    <a:pt x="3155" y="5786"/>
                    <a:pt x="3155" y="5572"/>
                  </a:cubicBezTo>
                  <a:lnTo>
                    <a:pt x="3155" y="5048"/>
                  </a:lnTo>
                  <a:cubicBezTo>
                    <a:pt x="3155" y="4917"/>
                    <a:pt x="3215" y="4798"/>
                    <a:pt x="3322" y="4727"/>
                  </a:cubicBezTo>
                  <a:cubicBezTo>
                    <a:pt x="3394" y="4667"/>
                    <a:pt x="3489" y="4632"/>
                    <a:pt x="3572" y="4632"/>
                  </a:cubicBezTo>
                  <a:lnTo>
                    <a:pt x="7215" y="4632"/>
                  </a:lnTo>
                  <a:cubicBezTo>
                    <a:pt x="7275" y="4632"/>
                    <a:pt x="7311" y="4655"/>
                    <a:pt x="7358" y="4667"/>
                  </a:cubicBezTo>
                  <a:lnTo>
                    <a:pt x="7370" y="4667"/>
                  </a:lnTo>
                  <a:cubicBezTo>
                    <a:pt x="7525" y="4727"/>
                    <a:pt x="7608" y="4870"/>
                    <a:pt x="7608" y="5036"/>
                  </a:cubicBezTo>
                  <a:lnTo>
                    <a:pt x="7608" y="5560"/>
                  </a:lnTo>
                  <a:cubicBezTo>
                    <a:pt x="7608" y="5786"/>
                    <a:pt x="7430" y="5977"/>
                    <a:pt x="7192" y="5977"/>
                  </a:cubicBezTo>
                  <a:lnTo>
                    <a:pt x="5620" y="5977"/>
                  </a:lnTo>
                  <a:cubicBezTo>
                    <a:pt x="5525" y="5977"/>
                    <a:pt x="5453" y="6048"/>
                    <a:pt x="5453" y="6144"/>
                  </a:cubicBezTo>
                  <a:cubicBezTo>
                    <a:pt x="5453" y="6227"/>
                    <a:pt x="5525" y="6298"/>
                    <a:pt x="5620" y="6298"/>
                  </a:cubicBezTo>
                  <a:lnTo>
                    <a:pt x="6751" y="6298"/>
                  </a:lnTo>
                  <a:lnTo>
                    <a:pt x="6751" y="6751"/>
                  </a:lnTo>
                  <a:cubicBezTo>
                    <a:pt x="6751" y="6834"/>
                    <a:pt x="6823" y="6918"/>
                    <a:pt x="6918" y="6918"/>
                  </a:cubicBezTo>
                  <a:cubicBezTo>
                    <a:pt x="7001" y="6918"/>
                    <a:pt x="7073" y="6834"/>
                    <a:pt x="7073" y="6751"/>
                  </a:cubicBezTo>
                  <a:lnTo>
                    <a:pt x="7073" y="6298"/>
                  </a:lnTo>
                  <a:lnTo>
                    <a:pt x="7215" y="6298"/>
                  </a:lnTo>
                  <a:cubicBezTo>
                    <a:pt x="7608" y="6298"/>
                    <a:pt x="7942" y="5977"/>
                    <a:pt x="7942" y="5572"/>
                  </a:cubicBezTo>
                  <a:lnTo>
                    <a:pt x="7942" y="5048"/>
                  </a:lnTo>
                  <a:cubicBezTo>
                    <a:pt x="7942" y="4786"/>
                    <a:pt x="7787" y="4560"/>
                    <a:pt x="7585" y="4429"/>
                  </a:cubicBezTo>
                  <a:lnTo>
                    <a:pt x="7585" y="4393"/>
                  </a:lnTo>
                  <a:cubicBezTo>
                    <a:pt x="7608" y="4334"/>
                    <a:pt x="7644" y="4298"/>
                    <a:pt x="7668" y="4239"/>
                  </a:cubicBezTo>
                  <a:lnTo>
                    <a:pt x="8561" y="4239"/>
                  </a:lnTo>
                  <a:cubicBezTo>
                    <a:pt x="8728" y="4239"/>
                    <a:pt x="8894" y="4191"/>
                    <a:pt x="9037" y="4120"/>
                  </a:cubicBezTo>
                  <a:cubicBezTo>
                    <a:pt x="9073" y="4096"/>
                    <a:pt x="9263" y="4001"/>
                    <a:pt x="10394" y="3405"/>
                  </a:cubicBezTo>
                  <a:cubicBezTo>
                    <a:pt x="10621" y="3250"/>
                    <a:pt x="10668" y="2929"/>
                    <a:pt x="10466" y="2750"/>
                  </a:cubicBezTo>
                  <a:cubicBezTo>
                    <a:pt x="10394" y="2691"/>
                    <a:pt x="10383" y="2691"/>
                    <a:pt x="9918" y="2453"/>
                  </a:cubicBezTo>
                  <a:lnTo>
                    <a:pt x="9632" y="2298"/>
                  </a:lnTo>
                  <a:cubicBezTo>
                    <a:pt x="9610" y="2287"/>
                    <a:pt x="9585" y="2282"/>
                    <a:pt x="9559" y="2282"/>
                  </a:cubicBezTo>
                  <a:cubicBezTo>
                    <a:pt x="9503" y="2282"/>
                    <a:pt x="9446" y="2308"/>
                    <a:pt x="9430" y="2357"/>
                  </a:cubicBezTo>
                  <a:cubicBezTo>
                    <a:pt x="9382" y="2441"/>
                    <a:pt x="9418" y="2536"/>
                    <a:pt x="9490" y="2572"/>
                  </a:cubicBezTo>
                  <a:lnTo>
                    <a:pt x="9621" y="2643"/>
                  </a:lnTo>
                  <a:cubicBezTo>
                    <a:pt x="9490" y="2881"/>
                    <a:pt x="9490" y="3179"/>
                    <a:pt x="9621" y="3429"/>
                  </a:cubicBezTo>
                  <a:lnTo>
                    <a:pt x="8882" y="3834"/>
                  </a:lnTo>
                  <a:cubicBezTo>
                    <a:pt x="8823" y="3870"/>
                    <a:pt x="8763" y="3893"/>
                    <a:pt x="8680" y="3905"/>
                  </a:cubicBezTo>
                  <a:lnTo>
                    <a:pt x="8680" y="2203"/>
                  </a:lnTo>
                  <a:cubicBezTo>
                    <a:pt x="8823" y="2227"/>
                    <a:pt x="8894" y="2274"/>
                    <a:pt x="8942" y="2298"/>
                  </a:cubicBezTo>
                  <a:cubicBezTo>
                    <a:pt x="8966" y="2314"/>
                    <a:pt x="8995" y="2322"/>
                    <a:pt x="9023" y="2322"/>
                  </a:cubicBezTo>
                  <a:cubicBezTo>
                    <a:pt x="9077" y="2322"/>
                    <a:pt x="9129" y="2293"/>
                    <a:pt x="9144" y="2238"/>
                  </a:cubicBezTo>
                  <a:cubicBezTo>
                    <a:pt x="9192" y="2167"/>
                    <a:pt x="9156" y="2060"/>
                    <a:pt x="9085" y="2036"/>
                  </a:cubicBezTo>
                  <a:lnTo>
                    <a:pt x="9025" y="2000"/>
                  </a:lnTo>
                  <a:cubicBezTo>
                    <a:pt x="8882" y="1929"/>
                    <a:pt x="8716" y="1881"/>
                    <a:pt x="8549" y="1881"/>
                  </a:cubicBezTo>
                  <a:lnTo>
                    <a:pt x="7882" y="1881"/>
                  </a:lnTo>
                  <a:lnTo>
                    <a:pt x="7882" y="1345"/>
                  </a:lnTo>
                  <a:cubicBezTo>
                    <a:pt x="7882" y="1048"/>
                    <a:pt x="7704" y="750"/>
                    <a:pt x="7370" y="619"/>
                  </a:cubicBezTo>
                  <a:cubicBezTo>
                    <a:pt x="7297" y="590"/>
                    <a:pt x="7200" y="569"/>
                    <a:pt x="7107" y="569"/>
                  </a:cubicBezTo>
                  <a:cubicBezTo>
                    <a:pt x="7049" y="569"/>
                    <a:pt x="6992" y="577"/>
                    <a:pt x="6942" y="595"/>
                  </a:cubicBezTo>
                  <a:cubicBezTo>
                    <a:pt x="6930" y="262"/>
                    <a:pt x="6656" y="0"/>
                    <a:pt x="6322" y="0"/>
                  </a:cubicBezTo>
                  <a:lnTo>
                    <a:pt x="6299" y="0"/>
                  </a:lnTo>
                  <a:cubicBezTo>
                    <a:pt x="6120" y="0"/>
                    <a:pt x="5965" y="71"/>
                    <a:pt x="5846" y="202"/>
                  </a:cubicBezTo>
                  <a:cubicBezTo>
                    <a:pt x="5727" y="71"/>
                    <a:pt x="5560" y="0"/>
                    <a:pt x="5382" y="0"/>
                  </a:cubicBezTo>
                  <a:lnTo>
                    <a:pt x="5370" y="0"/>
                  </a:lnTo>
                  <a:cubicBezTo>
                    <a:pt x="5191" y="0"/>
                    <a:pt x="5025" y="71"/>
                    <a:pt x="4906" y="202"/>
                  </a:cubicBezTo>
                  <a:cubicBezTo>
                    <a:pt x="4787" y="71"/>
                    <a:pt x="4620" y="0"/>
                    <a:pt x="4441" y="0"/>
                  </a:cubicBezTo>
                  <a:lnTo>
                    <a:pt x="4429" y="0"/>
                  </a:lnTo>
                  <a:cubicBezTo>
                    <a:pt x="4251" y="0"/>
                    <a:pt x="4084" y="71"/>
                    <a:pt x="3965" y="202"/>
                  </a:cubicBezTo>
                  <a:cubicBezTo>
                    <a:pt x="3846" y="71"/>
                    <a:pt x="3679" y="0"/>
                    <a:pt x="3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527;p122">
              <a:extLst>
                <a:ext uri="{FF2B5EF4-FFF2-40B4-BE49-F238E27FC236}">
                  <a16:creationId xmlns:a16="http://schemas.microsoft.com/office/drawing/2014/main" id="{55C0B5FB-822F-F011-187D-7673D9BC082A}"/>
                </a:ext>
              </a:extLst>
            </p:cNvPr>
            <p:cNvSpPr/>
            <p:nvPr/>
          </p:nvSpPr>
          <p:spPr>
            <a:xfrm>
              <a:off x="3819385" y="349325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528;p122">
              <a:extLst>
                <a:ext uri="{FF2B5EF4-FFF2-40B4-BE49-F238E27FC236}">
                  <a16:creationId xmlns:a16="http://schemas.microsoft.com/office/drawing/2014/main" id="{00106EB6-7B7A-CB3B-0F48-F7876E917A52}"/>
                </a:ext>
              </a:extLst>
            </p:cNvPr>
            <p:cNvSpPr/>
            <p:nvPr/>
          </p:nvSpPr>
          <p:spPr>
            <a:xfrm>
              <a:off x="3644044" y="3592490"/>
              <a:ext cx="112494" cy="106420"/>
            </a:xfrm>
            <a:custGeom>
              <a:avLst/>
              <a:gdLst/>
              <a:ahLst/>
              <a:cxnLst/>
              <a:rect l="l" t="t" r="r" b="b"/>
              <a:pathLst>
                <a:path w="3537" h="3346" extrusionOk="0">
                  <a:moveTo>
                    <a:pt x="3382" y="0"/>
                  </a:moveTo>
                  <a:cubicBezTo>
                    <a:pt x="3299" y="0"/>
                    <a:pt x="3227" y="72"/>
                    <a:pt x="3227" y="167"/>
                  </a:cubicBezTo>
                  <a:lnTo>
                    <a:pt x="3227" y="2798"/>
                  </a:lnTo>
                  <a:cubicBezTo>
                    <a:pt x="3227" y="2929"/>
                    <a:pt x="3120" y="3036"/>
                    <a:pt x="2989" y="3036"/>
                  </a:cubicBezTo>
                  <a:lnTo>
                    <a:pt x="572" y="3036"/>
                  </a:lnTo>
                  <a:cubicBezTo>
                    <a:pt x="441" y="3036"/>
                    <a:pt x="334" y="2929"/>
                    <a:pt x="334" y="2798"/>
                  </a:cubicBezTo>
                  <a:lnTo>
                    <a:pt x="334" y="2060"/>
                  </a:lnTo>
                  <a:cubicBezTo>
                    <a:pt x="334" y="1965"/>
                    <a:pt x="263" y="1893"/>
                    <a:pt x="167" y="1893"/>
                  </a:cubicBezTo>
                  <a:cubicBezTo>
                    <a:pt x="84" y="1893"/>
                    <a:pt x="1" y="1965"/>
                    <a:pt x="1" y="2060"/>
                  </a:cubicBezTo>
                  <a:lnTo>
                    <a:pt x="1" y="2798"/>
                  </a:lnTo>
                  <a:cubicBezTo>
                    <a:pt x="1" y="3108"/>
                    <a:pt x="263" y="3346"/>
                    <a:pt x="560" y="3346"/>
                  </a:cubicBezTo>
                  <a:lnTo>
                    <a:pt x="2989" y="3346"/>
                  </a:lnTo>
                  <a:cubicBezTo>
                    <a:pt x="3299" y="3346"/>
                    <a:pt x="3537" y="3096"/>
                    <a:pt x="3537" y="2798"/>
                  </a:cubicBezTo>
                  <a:lnTo>
                    <a:pt x="3537" y="167"/>
                  </a:lnTo>
                  <a:cubicBezTo>
                    <a:pt x="3537" y="60"/>
                    <a:pt x="3465" y="0"/>
                    <a:pt x="3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Google Shape;666;p55">
            <a:extLst>
              <a:ext uri="{FF2B5EF4-FFF2-40B4-BE49-F238E27FC236}">
                <a16:creationId xmlns:a16="http://schemas.microsoft.com/office/drawing/2014/main" id="{9F80B8BC-AD6B-8F39-4F5B-35CC06BE04C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374" t="12393" r="8382" b="12401"/>
          <a:stretch/>
        </p:blipFill>
        <p:spPr>
          <a:xfrm>
            <a:off x="6804660" y="2443519"/>
            <a:ext cx="2339340" cy="231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23;p60">
            <a:extLst>
              <a:ext uri="{FF2B5EF4-FFF2-40B4-BE49-F238E27FC236}">
                <a16:creationId xmlns:a16="http://schemas.microsoft.com/office/drawing/2014/main" id="{ADA4BE5B-FAF7-602A-7357-BFE3660B7A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290123" y="10191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177BF7F-3452-FF8F-1522-5786A99B4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78" y="832326"/>
            <a:ext cx="5622781" cy="4155458"/>
          </a:xfrm>
          <a:prstGeom prst="rect">
            <a:avLst/>
          </a:prstGeom>
        </p:spPr>
      </p:pic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AE55A373-3484-0AA1-E969-5932419B1A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E23B7843-6195-87B0-D15D-4C9F90494B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864524" y="1589234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305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C874C0A4-C697-01E0-6F16-C93EA9CFD7F6}"/>
              </a:ext>
            </a:extLst>
          </p:cNvPr>
          <p:cNvSpPr/>
          <p:nvPr/>
        </p:nvSpPr>
        <p:spPr>
          <a:xfrm>
            <a:off x="1042988" y="0"/>
            <a:ext cx="7401216" cy="1039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F4C81"/>
                </a:solidFill>
                <a:latin typeface="Anton"/>
              </a:rPr>
              <a:t>Stable Diffusion</a:t>
            </a:r>
            <a:r>
              <a:rPr lang="en-US" sz="32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6 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КЛЮЧЕВЫХ ИНСТРУМЕНТОВ</a:t>
            </a:r>
            <a:endParaRPr lang="en-US" sz="2400" b="1" dirty="0">
              <a:solidFill>
                <a:schemeClr val="lt1"/>
              </a:solidFill>
              <a:latin typeface="Anton" pitchFamily="2" charset="0"/>
              <a:sym typeface="Anton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247C9AE3-B41E-A939-9AE6-73AD27146319}"/>
              </a:ext>
            </a:extLst>
          </p:cNvPr>
          <p:cNvSpPr/>
          <p:nvPr/>
        </p:nvSpPr>
        <p:spPr>
          <a:xfrm>
            <a:off x="3025517" y="882601"/>
            <a:ext cx="507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Мы рассмотрим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6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последних разработок, которые значительно повышают возможности Stable Diffusion, позволяя генерировать более реалистичные и детализированные изображения.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40B27953-99A0-B4FB-A41F-42723791002B}"/>
              </a:ext>
            </a:extLst>
          </p:cNvPr>
          <p:cNvSpPr/>
          <p:nvPr/>
        </p:nvSpPr>
        <p:spPr>
          <a:xfrm>
            <a:off x="3025517" y="2467938"/>
            <a:ext cx="5804728" cy="2386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ControlNet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lt1"/>
                </a:solidFill>
                <a:latin typeface="Anaheim"/>
                <a:sym typeface="Anaheim"/>
              </a:rPr>
              <a:t>PuLID</a:t>
            </a:r>
            <a:endParaRPr lang="en-US" sz="1600" b="1" dirty="0">
              <a:solidFill>
                <a:schemeClr val="lt1"/>
              </a:solidFill>
              <a:latin typeface="Anaheim"/>
              <a:sym typeface="Anaheim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IP-Adapter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Stable Warp Fusion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lt1"/>
                </a:solidFill>
                <a:latin typeface="Anaheim"/>
                <a:sym typeface="Anaheim"/>
              </a:rPr>
              <a:t>LoRA</a:t>
            </a: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 (Low-Rank Adaptation)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Reverse </a:t>
            </a:r>
            <a:r>
              <a:rPr lang="en-US" sz="1600" b="1" dirty="0" err="1">
                <a:solidFill>
                  <a:schemeClr val="lt1"/>
                </a:solidFill>
                <a:latin typeface="Anaheim"/>
                <a:sym typeface="Anaheim"/>
              </a:rPr>
              <a:t>Stabilisation</a:t>
            </a:r>
            <a:r>
              <a:rPr lang="en-US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489E4E85-6E7C-194C-2CD3-7A3CE52070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F8143BCF-D9C1-375C-0EBB-4F27BD5405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6122820" y="252712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6067AD6A-7A9F-D146-A0E1-21E23EF75E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7952100" y="3598557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30;p101">
            <a:extLst>
              <a:ext uri="{FF2B5EF4-FFF2-40B4-BE49-F238E27FC236}">
                <a16:creationId xmlns:a16="http://schemas.microsoft.com/office/drawing/2014/main" id="{8D19A5E4-D81C-3D20-6C34-B8C8534A92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2779" t="6693" r="44094" b="81710"/>
          <a:stretch/>
        </p:blipFill>
        <p:spPr>
          <a:xfrm rot="10800000" flipH="1">
            <a:off x="1673317" y="397637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18;p97">
            <a:extLst>
              <a:ext uri="{FF2B5EF4-FFF2-40B4-BE49-F238E27FC236}">
                <a16:creationId xmlns:a16="http://schemas.microsoft.com/office/drawing/2014/main" id="{65DB201A-9C23-6CF0-D2F9-DEEBFB2B2D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893" t="20157" r="12878" b="20133"/>
          <a:stretch/>
        </p:blipFill>
        <p:spPr>
          <a:xfrm>
            <a:off x="268048" y="1240575"/>
            <a:ext cx="2368570" cy="1701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77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21262-9D44-FC2E-CB67-670B33DE6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3792A5E7-5F93-936D-413D-D55FC38C5E78}"/>
              </a:ext>
            </a:extLst>
          </p:cNvPr>
          <p:cNvSpPr/>
          <p:nvPr/>
        </p:nvSpPr>
        <p:spPr>
          <a:xfrm>
            <a:off x="567462" y="0"/>
            <a:ext cx="8179589" cy="1039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F4C81"/>
                </a:solidFill>
                <a:latin typeface="Anton"/>
              </a:rPr>
              <a:t>ControlNet</a:t>
            </a:r>
            <a:r>
              <a:rPr lang="en-US" sz="32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ПРЕЦИЗИОННЫ КОНТРОЛЬ ГЕНЕРАЦИИ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DF676EC-7A14-FBEA-A8E6-5DE5C5E4B0C8}"/>
              </a:ext>
            </a:extLst>
          </p:cNvPr>
          <p:cNvSpPr/>
          <p:nvPr/>
        </p:nvSpPr>
        <p:spPr>
          <a:xfrm>
            <a:off x="569138" y="584969"/>
            <a:ext cx="8176236" cy="2960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ControlNet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 расширяет функционал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Diffusion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, предоставляя возможность точного управления процессом генерации, например, по определенным линиям или маскам.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21BDE89-94EF-6C1C-B780-AA6AECB96FE3}"/>
              </a:ext>
            </a:extLst>
          </p:cNvPr>
          <p:cNvSpPr/>
          <p:nvPr/>
        </p:nvSpPr>
        <p:spPr>
          <a:xfrm>
            <a:off x="4206240" y="1674375"/>
            <a:ext cx="4884420" cy="302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ControlNet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 открывает новые возможности для художников, дизайнеров и разработчиков, создавая новые инструменты для творческой работы с AI. Нам нужно для учёта позы и движений персонажа в кадре и генерации изображения с учётом созданного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character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sheet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.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Character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sheet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также создаётся с помощью этого расширения.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7E1F3B9F-97A0-7751-1D75-2057759934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снимок экрана, одежда, гермо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0DF27823-0306-D507-DA54-4EA8A91F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12" y="1429480"/>
            <a:ext cx="3976721" cy="31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7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F358F-1433-3AD3-6E90-2E38F1E0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">
            <a:extLst>
              <a:ext uri="{FF2B5EF4-FFF2-40B4-BE49-F238E27FC236}">
                <a16:creationId xmlns:a16="http://schemas.microsoft.com/office/drawing/2014/main" id="{707D76BA-0464-FE37-814D-E992B6D223CD}"/>
              </a:ext>
            </a:extLst>
          </p:cNvPr>
          <p:cNvSpPr/>
          <p:nvPr/>
        </p:nvSpPr>
        <p:spPr>
          <a:xfrm>
            <a:off x="466970" y="1010025"/>
            <a:ext cx="3298205" cy="2960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PuLID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- это метод тонкой настройки, который позволяет создавать более реалистичные портреты с помощью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Diffusion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, особенно с точки зрения черт лица.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43F28632-2A99-CB66-10F3-16FF76439112}"/>
              </a:ext>
            </a:extLst>
          </p:cNvPr>
          <p:cNvSpPr/>
          <p:nvPr/>
        </p:nvSpPr>
        <p:spPr>
          <a:xfrm>
            <a:off x="4192213" y="2584780"/>
            <a:ext cx="46903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Благодаря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PuLID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,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Diffusion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может генерировать более реалистичные изображения с более правильной формой лица, глаз и носа. Нам нужен в генерации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character</a:t>
            </a: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sheet</a:t>
            </a: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.</a:t>
            </a:r>
            <a:endParaRPr lang="ru-RU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5DD48-B5BE-79B3-689A-3DB6195A8147}"/>
              </a:ext>
            </a:extLst>
          </p:cNvPr>
          <p:cNvSpPr txBox="1"/>
          <p:nvPr/>
        </p:nvSpPr>
        <p:spPr>
          <a:xfrm>
            <a:off x="407579" y="156172"/>
            <a:ext cx="8019245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 err="1">
                <a:solidFill>
                  <a:srgbClr val="0F4C81"/>
                </a:solidFill>
                <a:latin typeface="Anton"/>
              </a:rPr>
              <a:t>PuLID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И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ДЕАЛЬНЫЙ ПРОТРЕТ С ПОМОЩЬЮ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nton"/>
                <a:sym typeface="Anton"/>
              </a:rPr>
              <a:t>AI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72EC4278-B6BF-80C1-E1B2-74D2D337F8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5848259" y="103309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8C8B9E70-68B7-B15C-B929-AB3B30D432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7250364" y="429045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18;p97">
            <a:extLst>
              <a:ext uri="{FF2B5EF4-FFF2-40B4-BE49-F238E27FC236}">
                <a16:creationId xmlns:a16="http://schemas.microsoft.com/office/drawing/2014/main" id="{988BC0C5-DB26-C5EA-79D3-A721DB8122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893" t="20157" r="12878" b="20133"/>
          <a:stretch/>
        </p:blipFill>
        <p:spPr>
          <a:xfrm>
            <a:off x="6609975" y="938306"/>
            <a:ext cx="2067053" cy="151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05;p100">
            <a:extLst>
              <a:ext uri="{FF2B5EF4-FFF2-40B4-BE49-F238E27FC236}">
                <a16:creationId xmlns:a16="http://schemas.microsoft.com/office/drawing/2014/main" id="{F4B5D8C6-D02F-C2B3-36CE-E902932224D0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1310303" y="2717645"/>
            <a:ext cx="3211691" cy="245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30;p101">
            <a:extLst>
              <a:ext uri="{FF2B5EF4-FFF2-40B4-BE49-F238E27FC236}">
                <a16:creationId xmlns:a16="http://schemas.microsoft.com/office/drawing/2014/main" id="{DAA52EEF-A4D6-580E-9CC2-4B8A1B4C04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2779" t="6693" r="44094" b="81710"/>
          <a:stretch/>
        </p:blipFill>
        <p:spPr>
          <a:xfrm rot="10800000" flipH="1">
            <a:off x="3617812" y="1230978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DA033-7658-0ED3-7336-D8C8B3A39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F7C6FCE6-B732-822A-DE4F-F0EE81453993}"/>
              </a:ext>
            </a:extLst>
          </p:cNvPr>
          <p:cNvSpPr/>
          <p:nvPr/>
        </p:nvSpPr>
        <p:spPr>
          <a:xfrm>
            <a:off x="542880" y="140301"/>
            <a:ext cx="8474642" cy="1039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0F4C81"/>
                </a:solidFill>
                <a:latin typeface="Anton"/>
              </a:rPr>
              <a:t>IP-Adapter</a:t>
            </a:r>
            <a:r>
              <a:rPr lang="ru-RU" sz="2400" b="1" dirty="0">
                <a:solidFill>
                  <a:schemeClr val="lt1"/>
                </a:solidFill>
                <a:sym typeface="Anton"/>
              </a:rPr>
              <a:t>  </a:t>
            </a:r>
            <a:r>
              <a:rPr lang="ru-RU" sz="1800" b="1" dirty="0">
                <a:solidFill>
                  <a:schemeClr val="lt1"/>
                </a:solidFill>
                <a:latin typeface="Anton"/>
                <a:sym typeface="Anton"/>
              </a:rPr>
              <a:t>ТЕКСТОВЫЕ ПОДСКАЗКИ ИЗ ИЗОБРАЖЕНИЯ</a:t>
            </a:r>
            <a:endParaRPr lang="ru-RU" sz="1800" b="1" dirty="0">
              <a:solidFill>
                <a:schemeClr val="lt1"/>
              </a:solidFill>
              <a:sym typeface="Anton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692FAF9B-D922-B5D6-EDB6-CE9C204250CD}"/>
              </a:ext>
            </a:extLst>
          </p:cNvPr>
          <p:cNvSpPr/>
          <p:nvPr/>
        </p:nvSpPr>
        <p:spPr>
          <a:xfrm>
            <a:off x="247853" y="3837508"/>
            <a:ext cx="5829366" cy="354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IP-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Adapter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позволяет использовать изображения в качестве подсказки для генерации новых изображений, позволяя получить подобные результаты с разными вариациями.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E66DF5D8-DED4-4423-6A85-D444ED1F3BDC}"/>
              </a:ext>
            </a:extLst>
          </p:cNvPr>
          <p:cNvSpPr/>
          <p:nvPr/>
        </p:nvSpPr>
        <p:spPr>
          <a:xfrm>
            <a:off x="5557063" y="1042650"/>
            <a:ext cx="3305487" cy="324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b="1" dirty="0">
                <a:solidFill>
                  <a:schemeClr val="lt1"/>
                </a:solidFill>
                <a:latin typeface="Anaheim"/>
                <a:sym typeface="Anaheim"/>
              </a:rPr>
              <a:t>IP-</a:t>
            </a:r>
            <a:r>
              <a:rPr lang="ru-RU" b="1" dirty="0" err="1">
                <a:solidFill>
                  <a:schemeClr val="lt1"/>
                </a:solidFill>
                <a:latin typeface="Anaheim"/>
                <a:sym typeface="Anaheim"/>
              </a:rPr>
              <a:t>Adapter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делает процесс создания контента более интуитивным, позволяя использовать реальные изображения в качестве отправной точки. Нам нужен для переноса стиля с референсов и улучшения </a:t>
            </a:r>
            <a:r>
              <a:rPr lang="ru-RU" dirty="0" err="1">
                <a:solidFill>
                  <a:schemeClr val="lt1"/>
                </a:solidFill>
                <a:latin typeface="Anaheim"/>
                <a:sym typeface="Anaheim"/>
              </a:rPr>
              <a:t>промпта</a:t>
            </a:r>
            <a:r>
              <a:rPr lang="ru-RU" dirty="0">
                <a:solidFill>
                  <a:schemeClr val="lt1"/>
                </a:solidFill>
                <a:latin typeface="Anaheim"/>
                <a:sym typeface="Anaheim"/>
              </a:rPr>
              <a:t> перед переходом к генерации итогового кадра.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8E0C3C58-D305-F366-324B-739C902FDC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E5CE225-55CD-2495-BD9F-4A1665A10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8" y="1042650"/>
            <a:ext cx="4658095" cy="279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ctrTitle"/>
          </p:nvPr>
        </p:nvSpPr>
        <p:spPr>
          <a:xfrm>
            <a:off x="1410600" y="243840"/>
            <a:ext cx="6322800" cy="510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2"/>
                </a:solidFill>
              </a:rPr>
              <a:t>СОСТАВ</a:t>
            </a:r>
            <a:r>
              <a:rPr lang="en" b="1" dirty="0">
                <a:solidFill>
                  <a:schemeClr val="dk2"/>
                </a:solidFill>
              </a:rPr>
              <a:t> </a:t>
            </a:r>
            <a:r>
              <a:rPr lang="ru-RU" b="1" dirty="0">
                <a:solidFill>
                  <a:schemeClr val="lt1"/>
                </a:solidFill>
              </a:rPr>
              <a:t>И РОЛИ КОМАНДЫ</a:t>
            </a:r>
            <a:endParaRPr b="1" dirty="0">
              <a:solidFill>
                <a:schemeClr val="lt1"/>
              </a:solidFill>
            </a:endParaRPr>
          </a:p>
        </p:txBody>
      </p:sp>
      <p:grpSp>
        <p:nvGrpSpPr>
          <p:cNvPr id="405" name="Google Shape;443;p45">
            <a:extLst>
              <a:ext uri="{FF2B5EF4-FFF2-40B4-BE49-F238E27FC236}">
                <a16:creationId xmlns:a16="http://schemas.microsoft.com/office/drawing/2014/main" id="{747FBD2F-4C5D-79CF-AF9B-0A75CF5DD66B}"/>
              </a:ext>
            </a:extLst>
          </p:cNvPr>
          <p:cNvGrpSpPr/>
          <p:nvPr/>
        </p:nvGrpSpPr>
        <p:grpSpPr>
          <a:xfrm>
            <a:off x="791104" y="1142063"/>
            <a:ext cx="7394302" cy="64500"/>
            <a:chOff x="912012" y="1127925"/>
            <a:chExt cx="7329800" cy="64500"/>
          </a:xfrm>
        </p:grpSpPr>
        <p:sp>
          <p:nvSpPr>
            <p:cNvPr id="406" name="Google Shape;444;p45">
              <a:extLst>
                <a:ext uri="{FF2B5EF4-FFF2-40B4-BE49-F238E27FC236}">
                  <a16:creationId xmlns:a16="http://schemas.microsoft.com/office/drawing/2014/main" id="{5E88B620-5EC2-77BB-1E0E-44DFB37BE957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7" name="Google Shape;445;p45">
              <a:extLst>
                <a:ext uri="{FF2B5EF4-FFF2-40B4-BE49-F238E27FC236}">
                  <a16:creationId xmlns:a16="http://schemas.microsoft.com/office/drawing/2014/main" id="{B0B37860-3C98-034B-9BB3-AA4AC8C86C3F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9" name="Google Shape;432;p45">
            <a:extLst>
              <a:ext uri="{FF2B5EF4-FFF2-40B4-BE49-F238E27FC236}">
                <a16:creationId xmlns:a16="http://schemas.microsoft.com/office/drawing/2014/main" id="{C264F2A2-9B7E-8ED6-C11D-E2D09A3AA62F}"/>
              </a:ext>
            </a:extLst>
          </p:cNvPr>
          <p:cNvSpPr txBox="1">
            <a:spLocks/>
          </p:cNvSpPr>
          <p:nvPr/>
        </p:nvSpPr>
        <p:spPr>
          <a:xfrm>
            <a:off x="3559992" y="802036"/>
            <a:ext cx="4257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Сценарист </a:t>
            </a:r>
            <a:r>
              <a:rPr lang="en-US" dirty="0"/>
              <a:t>| </a:t>
            </a:r>
            <a:r>
              <a:rPr lang="ru-RU" dirty="0"/>
              <a:t>Работа над сценарием рекламного ролика</a:t>
            </a:r>
            <a:endParaRPr lang="en-US" dirty="0"/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C93D8D05-0275-A26D-9565-AE7C025A491F}"/>
              </a:ext>
            </a:extLst>
          </p:cNvPr>
          <p:cNvSpPr txBox="1"/>
          <p:nvPr/>
        </p:nvSpPr>
        <p:spPr>
          <a:xfrm>
            <a:off x="883920" y="806453"/>
            <a:ext cx="4564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Григорьев Тимофей</a:t>
            </a:r>
            <a:endParaRPr lang="ru-RU" b="1" dirty="0"/>
          </a:p>
        </p:txBody>
      </p:sp>
      <p:grpSp>
        <p:nvGrpSpPr>
          <p:cNvPr id="419" name="Google Shape;443;p45">
            <a:extLst>
              <a:ext uri="{FF2B5EF4-FFF2-40B4-BE49-F238E27FC236}">
                <a16:creationId xmlns:a16="http://schemas.microsoft.com/office/drawing/2014/main" id="{94AEFCC0-FF3A-F482-8460-3E7F2B59BFCD}"/>
              </a:ext>
            </a:extLst>
          </p:cNvPr>
          <p:cNvGrpSpPr/>
          <p:nvPr/>
        </p:nvGrpSpPr>
        <p:grpSpPr>
          <a:xfrm>
            <a:off x="798724" y="1515443"/>
            <a:ext cx="7394302" cy="64500"/>
            <a:chOff x="912012" y="1127925"/>
            <a:chExt cx="7329800" cy="64500"/>
          </a:xfrm>
        </p:grpSpPr>
        <p:sp>
          <p:nvSpPr>
            <p:cNvPr id="420" name="Google Shape;444;p45">
              <a:extLst>
                <a:ext uri="{FF2B5EF4-FFF2-40B4-BE49-F238E27FC236}">
                  <a16:creationId xmlns:a16="http://schemas.microsoft.com/office/drawing/2014/main" id="{7EDB6DD1-5A7C-D0CD-A334-6BE0236B533B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" name="Google Shape;445;p45">
              <a:extLst>
                <a:ext uri="{FF2B5EF4-FFF2-40B4-BE49-F238E27FC236}">
                  <a16:creationId xmlns:a16="http://schemas.microsoft.com/office/drawing/2014/main" id="{A2D6B63B-5D55-488C-9501-31067BB80131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32;p45">
            <a:extLst>
              <a:ext uri="{FF2B5EF4-FFF2-40B4-BE49-F238E27FC236}">
                <a16:creationId xmlns:a16="http://schemas.microsoft.com/office/drawing/2014/main" id="{EF8D5318-1FA2-B331-1B37-96D6EA312E44}"/>
              </a:ext>
            </a:extLst>
          </p:cNvPr>
          <p:cNvSpPr txBox="1">
            <a:spLocks/>
          </p:cNvSpPr>
          <p:nvPr/>
        </p:nvSpPr>
        <p:spPr>
          <a:xfrm>
            <a:off x="3559992" y="1209874"/>
            <a:ext cx="48905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Художник по раскадровке </a:t>
            </a:r>
            <a:r>
              <a:rPr lang="en-US" dirty="0"/>
              <a:t>| </a:t>
            </a:r>
            <a:r>
              <a:rPr lang="ru-RU" dirty="0"/>
              <a:t>Разработка концепт-артов и раскадровок</a:t>
            </a:r>
            <a:endParaRPr lang="en-US" dirty="0"/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D8F673E3-9366-6E85-4AE9-110FD288A086}"/>
              </a:ext>
            </a:extLst>
          </p:cNvPr>
          <p:cNvSpPr txBox="1"/>
          <p:nvPr/>
        </p:nvSpPr>
        <p:spPr>
          <a:xfrm>
            <a:off x="876300" y="1179833"/>
            <a:ext cx="4579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Татаркин Иван </a:t>
            </a:r>
            <a:endParaRPr lang="ru-RU" b="1" dirty="0"/>
          </a:p>
        </p:txBody>
      </p:sp>
      <p:grpSp>
        <p:nvGrpSpPr>
          <p:cNvPr id="424" name="Google Shape;443;p45">
            <a:extLst>
              <a:ext uri="{FF2B5EF4-FFF2-40B4-BE49-F238E27FC236}">
                <a16:creationId xmlns:a16="http://schemas.microsoft.com/office/drawing/2014/main" id="{F8F01521-8E5B-C439-7BA3-07B573A34404}"/>
              </a:ext>
            </a:extLst>
          </p:cNvPr>
          <p:cNvGrpSpPr/>
          <p:nvPr/>
        </p:nvGrpSpPr>
        <p:grpSpPr>
          <a:xfrm>
            <a:off x="798724" y="1888823"/>
            <a:ext cx="7394302" cy="64500"/>
            <a:chOff x="912012" y="1127925"/>
            <a:chExt cx="7329800" cy="64500"/>
          </a:xfrm>
        </p:grpSpPr>
        <p:sp>
          <p:nvSpPr>
            <p:cNvPr id="425" name="Google Shape;444;p45">
              <a:extLst>
                <a:ext uri="{FF2B5EF4-FFF2-40B4-BE49-F238E27FC236}">
                  <a16:creationId xmlns:a16="http://schemas.microsoft.com/office/drawing/2014/main" id="{249BF77A-63C2-1921-0729-CC9917EDF639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6" name="Google Shape;445;p45">
              <a:extLst>
                <a:ext uri="{FF2B5EF4-FFF2-40B4-BE49-F238E27FC236}">
                  <a16:creationId xmlns:a16="http://schemas.microsoft.com/office/drawing/2014/main" id="{0EE04E49-62F8-4355-F688-BB388D7E2EAA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7" name="Google Shape;432;p45">
            <a:extLst>
              <a:ext uri="{FF2B5EF4-FFF2-40B4-BE49-F238E27FC236}">
                <a16:creationId xmlns:a16="http://schemas.microsoft.com/office/drawing/2014/main" id="{697502B3-A583-98FD-6C89-63A0A17CD16F}"/>
              </a:ext>
            </a:extLst>
          </p:cNvPr>
          <p:cNvSpPr txBox="1">
            <a:spLocks/>
          </p:cNvSpPr>
          <p:nvPr/>
        </p:nvSpPr>
        <p:spPr>
          <a:xfrm>
            <a:off x="3559992" y="1579943"/>
            <a:ext cx="47569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Дизайнер отчетов </a:t>
            </a:r>
            <a:r>
              <a:rPr lang="en-US" dirty="0"/>
              <a:t>| </a:t>
            </a:r>
            <a:r>
              <a:rPr lang="ru-RU" dirty="0"/>
              <a:t>Создание и оформление отчетов и презентаций</a:t>
            </a:r>
            <a:endParaRPr lang="en-US" dirty="0"/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624CCF01-2011-3A53-9906-FCCC494A42F4}"/>
              </a:ext>
            </a:extLst>
          </p:cNvPr>
          <p:cNvSpPr txBox="1"/>
          <p:nvPr/>
        </p:nvSpPr>
        <p:spPr>
          <a:xfrm>
            <a:off x="883920" y="155321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Лернер Феликс</a:t>
            </a:r>
            <a:endParaRPr lang="ru-RU" b="1" dirty="0"/>
          </a:p>
        </p:txBody>
      </p:sp>
      <p:grpSp>
        <p:nvGrpSpPr>
          <p:cNvPr id="429" name="Google Shape;443;p45">
            <a:extLst>
              <a:ext uri="{FF2B5EF4-FFF2-40B4-BE49-F238E27FC236}">
                <a16:creationId xmlns:a16="http://schemas.microsoft.com/office/drawing/2014/main" id="{0620DF72-2D43-1CB1-7637-8DDD97FD836D}"/>
              </a:ext>
            </a:extLst>
          </p:cNvPr>
          <p:cNvGrpSpPr/>
          <p:nvPr/>
        </p:nvGrpSpPr>
        <p:grpSpPr>
          <a:xfrm>
            <a:off x="791104" y="2254583"/>
            <a:ext cx="7394302" cy="64500"/>
            <a:chOff x="912012" y="1127925"/>
            <a:chExt cx="7329800" cy="64500"/>
          </a:xfrm>
        </p:grpSpPr>
        <p:sp>
          <p:nvSpPr>
            <p:cNvPr id="430" name="Google Shape;444;p45">
              <a:extLst>
                <a:ext uri="{FF2B5EF4-FFF2-40B4-BE49-F238E27FC236}">
                  <a16:creationId xmlns:a16="http://schemas.microsoft.com/office/drawing/2014/main" id="{7A117E74-488D-3213-56D1-9B8EDAE69AB9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1" name="Google Shape;445;p45">
              <a:extLst>
                <a:ext uri="{FF2B5EF4-FFF2-40B4-BE49-F238E27FC236}">
                  <a16:creationId xmlns:a16="http://schemas.microsoft.com/office/drawing/2014/main" id="{AE19C358-38F1-C273-00B9-8843CD821ACC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2" name="Google Shape;432;p45">
            <a:extLst>
              <a:ext uri="{FF2B5EF4-FFF2-40B4-BE49-F238E27FC236}">
                <a16:creationId xmlns:a16="http://schemas.microsoft.com/office/drawing/2014/main" id="{A5D36CAB-43BB-829B-33B6-DA28B9901C03}"/>
              </a:ext>
            </a:extLst>
          </p:cNvPr>
          <p:cNvSpPr txBox="1">
            <a:spLocks/>
          </p:cNvSpPr>
          <p:nvPr/>
        </p:nvSpPr>
        <p:spPr>
          <a:xfrm>
            <a:off x="3559992" y="1944434"/>
            <a:ext cx="4257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Художник по трёхмерному окружению и оператор</a:t>
            </a:r>
            <a:endParaRPr lang="en-US" dirty="0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D1D75270-2182-81AC-C6ED-F41B8FCA57F8}"/>
              </a:ext>
            </a:extLst>
          </p:cNvPr>
          <p:cNvSpPr txBox="1"/>
          <p:nvPr/>
        </p:nvSpPr>
        <p:spPr>
          <a:xfrm>
            <a:off x="883920" y="1918973"/>
            <a:ext cx="4564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Исмаилова Камила</a:t>
            </a:r>
            <a:endParaRPr lang="ru-RU" b="1" dirty="0"/>
          </a:p>
        </p:txBody>
      </p:sp>
      <p:grpSp>
        <p:nvGrpSpPr>
          <p:cNvPr id="434" name="Google Shape;443;p45">
            <a:extLst>
              <a:ext uri="{FF2B5EF4-FFF2-40B4-BE49-F238E27FC236}">
                <a16:creationId xmlns:a16="http://schemas.microsoft.com/office/drawing/2014/main" id="{CA9AF4F9-33C8-553E-4F24-A351AB19880E}"/>
              </a:ext>
            </a:extLst>
          </p:cNvPr>
          <p:cNvGrpSpPr/>
          <p:nvPr/>
        </p:nvGrpSpPr>
        <p:grpSpPr>
          <a:xfrm>
            <a:off x="783484" y="2620343"/>
            <a:ext cx="7394302" cy="64500"/>
            <a:chOff x="912012" y="1127925"/>
            <a:chExt cx="7329800" cy="64500"/>
          </a:xfrm>
        </p:grpSpPr>
        <p:sp>
          <p:nvSpPr>
            <p:cNvPr id="435" name="Google Shape;444;p45">
              <a:extLst>
                <a:ext uri="{FF2B5EF4-FFF2-40B4-BE49-F238E27FC236}">
                  <a16:creationId xmlns:a16="http://schemas.microsoft.com/office/drawing/2014/main" id="{93642CFE-CDB7-F2D4-EF6C-5ACF30995A34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" name="Google Shape;445;p45">
              <a:extLst>
                <a:ext uri="{FF2B5EF4-FFF2-40B4-BE49-F238E27FC236}">
                  <a16:creationId xmlns:a16="http://schemas.microsoft.com/office/drawing/2014/main" id="{25944DD1-7C17-B56B-E2D8-FB79E67168C3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7" name="Google Shape;432;p45">
            <a:extLst>
              <a:ext uri="{FF2B5EF4-FFF2-40B4-BE49-F238E27FC236}">
                <a16:creationId xmlns:a16="http://schemas.microsoft.com/office/drawing/2014/main" id="{EB11D9CB-FD5A-DC0D-95A1-B271B0592E2B}"/>
              </a:ext>
            </a:extLst>
          </p:cNvPr>
          <p:cNvSpPr txBox="1">
            <a:spLocks/>
          </p:cNvSpPr>
          <p:nvPr/>
        </p:nvSpPr>
        <p:spPr>
          <a:xfrm>
            <a:off x="3559992" y="2316711"/>
            <a:ext cx="42742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Монтажер и звукорежиссер </a:t>
            </a:r>
            <a:r>
              <a:rPr lang="en-US" dirty="0"/>
              <a:t>|</a:t>
            </a:r>
            <a:r>
              <a:rPr lang="ru-RU" dirty="0"/>
              <a:t> Саунд-дизайн и постобработка</a:t>
            </a:r>
            <a:endParaRPr lang="en-US" dirty="0"/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9F86E583-1639-321C-E184-98780DD03E1D}"/>
              </a:ext>
            </a:extLst>
          </p:cNvPr>
          <p:cNvSpPr txBox="1"/>
          <p:nvPr/>
        </p:nvSpPr>
        <p:spPr>
          <a:xfrm>
            <a:off x="883920" y="2284461"/>
            <a:ext cx="4564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Пинчук Михаил</a:t>
            </a:r>
            <a:endParaRPr lang="ru-RU" b="1" dirty="0"/>
          </a:p>
        </p:txBody>
      </p:sp>
      <p:grpSp>
        <p:nvGrpSpPr>
          <p:cNvPr id="447" name="Google Shape;443;p45">
            <a:extLst>
              <a:ext uri="{FF2B5EF4-FFF2-40B4-BE49-F238E27FC236}">
                <a16:creationId xmlns:a16="http://schemas.microsoft.com/office/drawing/2014/main" id="{02382F50-0816-DA26-AD96-504E22DF529F}"/>
              </a:ext>
            </a:extLst>
          </p:cNvPr>
          <p:cNvGrpSpPr/>
          <p:nvPr/>
        </p:nvGrpSpPr>
        <p:grpSpPr>
          <a:xfrm>
            <a:off x="798724" y="2620343"/>
            <a:ext cx="7394302" cy="64500"/>
            <a:chOff x="912012" y="1127925"/>
            <a:chExt cx="7329800" cy="64500"/>
          </a:xfrm>
        </p:grpSpPr>
        <p:sp>
          <p:nvSpPr>
            <p:cNvPr id="448" name="Google Shape;444;p45">
              <a:extLst>
                <a:ext uri="{FF2B5EF4-FFF2-40B4-BE49-F238E27FC236}">
                  <a16:creationId xmlns:a16="http://schemas.microsoft.com/office/drawing/2014/main" id="{7A7DC9E7-D707-0881-9A4C-850F689E595D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9" name="Google Shape;445;p45">
              <a:extLst>
                <a:ext uri="{FF2B5EF4-FFF2-40B4-BE49-F238E27FC236}">
                  <a16:creationId xmlns:a16="http://schemas.microsoft.com/office/drawing/2014/main" id="{87201EE3-C648-9F93-7D7F-00BF07BA46E4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0" name="Google Shape;443;p45">
            <a:extLst>
              <a:ext uri="{FF2B5EF4-FFF2-40B4-BE49-F238E27FC236}">
                <a16:creationId xmlns:a16="http://schemas.microsoft.com/office/drawing/2014/main" id="{D6333B81-7ABF-4464-066D-11C4AB819B58}"/>
              </a:ext>
            </a:extLst>
          </p:cNvPr>
          <p:cNvGrpSpPr/>
          <p:nvPr/>
        </p:nvGrpSpPr>
        <p:grpSpPr>
          <a:xfrm>
            <a:off x="791104" y="2986103"/>
            <a:ext cx="7394302" cy="64500"/>
            <a:chOff x="912012" y="1127925"/>
            <a:chExt cx="7329800" cy="64500"/>
          </a:xfrm>
        </p:grpSpPr>
        <p:sp>
          <p:nvSpPr>
            <p:cNvPr id="451" name="Google Shape;444;p45">
              <a:extLst>
                <a:ext uri="{FF2B5EF4-FFF2-40B4-BE49-F238E27FC236}">
                  <a16:creationId xmlns:a16="http://schemas.microsoft.com/office/drawing/2014/main" id="{DD0BAB82-E495-860E-6665-90B7F8667068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2" name="Google Shape;445;p45">
              <a:extLst>
                <a:ext uri="{FF2B5EF4-FFF2-40B4-BE49-F238E27FC236}">
                  <a16:creationId xmlns:a16="http://schemas.microsoft.com/office/drawing/2014/main" id="{AC3DA413-57C5-4842-625D-330A2BBC368F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3" name="Google Shape;432;p45">
            <a:extLst>
              <a:ext uri="{FF2B5EF4-FFF2-40B4-BE49-F238E27FC236}">
                <a16:creationId xmlns:a16="http://schemas.microsoft.com/office/drawing/2014/main" id="{4D0EAEE2-DBE7-6C99-576D-760EA7BF569D}"/>
              </a:ext>
            </a:extLst>
          </p:cNvPr>
          <p:cNvSpPr txBox="1">
            <a:spLocks/>
          </p:cNvSpPr>
          <p:nvPr/>
        </p:nvSpPr>
        <p:spPr>
          <a:xfrm>
            <a:off x="3559992" y="2682471"/>
            <a:ext cx="4281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 err="1"/>
              <a:t>Техлид</a:t>
            </a:r>
            <a:r>
              <a:rPr lang="ru-RU" dirty="0"/>
              <a:t> </a:t>
            </a:r>
            <a:r>
              <a:rPr lang="en-US" dirty="0"/>
              <a:t>|</a:t>
            </a:r>
            <a:r>
              <a:rPr lang="ru-RU" dirty="0"/>
              <a:t> Тестирование технологий и управление </a:t>
            </a:r>
            <a:endParaRPr lang="en-US" dirty="0"/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A01B74F4-5B88-AC71-EAFB-A273C67882B6}"/>
              </a:ext>
            </a:extLst>
          </p:cNvPr>
          <p:cNvSpPr txBox="1"/>
          <p:nvPr/>
        </p:nvSpPr>
        <p:spPr>
          <a:xfrm>
            <a:off x="876300" y="2650221"/>
            <a:ext cx="4579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Книга Тимофей</a:t>
            </a:r>
            <a:endParaRPr lang="ru-RU" b="1" dirty="0"/>
          </a:p>
        </p:txBody>
      </p:sp>
      <p:grpSp>
        <p:nvGrpSpPr>
          <p:cNvPr id="463" name="Google Shape;443;p45">
            <a:extLst>
              <a:ext uri="{FF2B5EF4-FFF2-40B4-BE49-F238E27FC236}">
                <a16:creationId xmlns:a16="http://schemas.microsoft.com/office/drawing/2014/main" id="{E6819329-B93B-5BBD-11D1-7B4E05AA1217}"/>
              </a:ext>
            </a:extLst>
          </p:cNvPr>
          <p:cNvGrpSpPr/>
          <p:nvPr/>
        </p:nvGrpSpPr>
        <p:grpSpPr>
          <a:xfrm>
            <a:off x="791104" y="3367103"/>
            <a:ext cx="7394302" cy="64500"/>
            <a:chOff x="912012" y="1127925"/>
            <a:chExt cx="7329800" cy="64500"/>
          </a:xfrm>
        </p:grpSpPr>
        <p:sp>
          <p:nvSpPr>
            <p:cNvPr id="464" name="Google Shape;444;p45">
              <a:extLst>
                <a:ext uri="{FF2B5EF4-FFF2-40B4-BE49-F238E27FC236}">
                  <a16:creationId xmlns:a16="http://schemas.microsoft.com/office/drawing/2014/main" id="{FB9A96CF-7B4F-DEDC-9A90-C1C343CD62FB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45;p45">
              <a:extLst>
                <a:ext uri="{FF2B5EF4-FFF2-40B4-BE49-F238E27FC236}">
                  <a16:creationId xmlns:a16="http://schemas.microsoft.com/office/drawing/2014/main" id="{582E4E8C-66D2-5A14-2E17-F3714E239E7F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32;p45">
            <a:extLst>
              <a:ext uri="{FF2B5EF4-FFF2-40B4-BE49-F238E27FC236}">
                <a16:creationId xmlns:a16="http://schemas.microsoft.com/office/drawing/2014/main" id="{E5CC6482-68F1-2D98-41AD-30F7F6FB55B0}"/>
              </a:ext>
            </a:extLst>
          </p:cNvPr>
          <p:cNvSpPr txBox="1">
            <a:spLocks/>
          </p:cNvSpPr>
          <p:nvPr/>
        </p:nvSpPr>
        <p:spPr>
          <a:xfrm>
            <a:off x="3559992" y="3063471"/>
            <a:ext cx="44257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 err="1"/>
              <a:t>Техлид</a:t>
            </a:r>
            <a:r>
              <a:rPr lang="ru-RU" dirty="0"/>
              <a:t> </a:t>
            </a:r>
            <a:r>
              <a:rPr lang="en-US" dirty="0"/>
              <a:t>|</a:t>
            </a:r>
            <a:r>
              <a:rPr lang="ru-RU" dirty="0"/>
              <a:t> Создание </a:t>
            </a:r>
            <a:r>
              <a:rPr lang="en-US" dirty="0"/>
              <a:t>workflow, </a:t>
            </a:r>
            <a:r>
              <a:rPr lang="ru-RU" dirty="0"/>
              <a:t>выбор технологий и ген. моделей </a:t>
            </a:r>
            <a:endParaRPr lang="en-US" dirty="0"/>
          </a:p>
        </p:txBody>
      </p:sp>
      <p:sp>
        <p:nvSpPr>
          <p:cNvPr id="467" name="TextBox 466">
            <a:extLst>
              <a:ext uri="{FF2B5EF4-FFF2-40B4-BE49-F238E27FC236}">
                <a16:creationId xmlns:a16="http://schemas.microsoft.com/office/drawing/2014/main" id="{2EF3738F-F274-313D-4121-A936B6BF4303}"/>
              </a:ext>
            </a:extLst>
          </p:cNvPr>
          <p:cNvSpPr txBox="1"/>
          <p:nvPr/>
        </p:nvSpPr>
        <p:spPr>
          <a:xfrm>
            <a:off x="883920" y="30312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Попов Александр</a:t>
            </a:r>
            <a:endParaRPr lang="ru-RU" b="1" dirty="0"/>
          </a:p>
        </p:txBody>
      </p:sp>
      <p:grpSp>
        <p:nvGrpSpPr>
          <p:cNvPr id="476" name="Google Shape;443;p45">
            <a:extLst>
              <a:ext uri="{FF2B5EF4-FFF2-40B4-BE49-F238E27FC236}">
                <a16:creationId xmlns:a16="http://schemas.microsoft.com/office/drawing/2014/main" id="{197192FC-025B-9DC9-AFB8-C73C1F907877}"/>
              </a:ext>
            </a:extLst>
          </p:cNvPr>
          <p:cNvGrpSpPr/>
          <p:nvPr/>
        </p:nvGrpSpPr>
        <p:grpSpPr>
          <a:xfrm>
            <a:off x="791104" y="3740483"/>
            <a:ext cx="7394302" cy="64500"/>
            <a:chOff x="912012" y="1127925"/>
            <a:chExt cx="7329800" cy="64500"/>
          </a:xfrm>
        </p:grpSpPr>
        <p:sp>
          <p:nvSpPr>
            <p:cNvPr id="477" name="Google Shape;444;p45">
              <a:extLst>
                <a:ext uri="{FF2B5EF4-FFF2-40B4-BE49-F238E27FC236}">
                  <a16:creationId xmlns:a16="http://schemas.microsoft.com/office/drawing/2014/main" id="{725D268C-C60E-83FB-2889-BEE7108C428A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8" name="Google Shape;445;p45">
              <a:extLst>
                <a:ext uri="{FF2B5EF4-FFF2-40B4-BE49-F238E27FC236}">
                  <a16:creationId xmlns:a16="http://schemas.microsoft.com/office/drawing/2014/main" id="{2B0A61E0-FFC2-BD5A-5575-7DCE723C1BD4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9" name="Google Shape;432;p45">
            <a:extLst>
              <a:ext uri="{FF2B5EF4-FFF2-40B4-BE49-F238E27FC236}">
                <a16:creationId xmlns:a16="http://schemas.microsoft.com/office/drawing/2014/main" id="{A6E998EC-EB45-92E7-6EDB-FDD563ED5AF1}"/>
              </a:ext>
            </a:extLst>
          </p:cNvPr>
          <p:cNvSpPr txBox="1">
            <a:spLocks/>
          </p:cNvSpPr>
          <p:nvPr/>
        </p:nvSpPr>
        <p:spPr>
          <a:xfrm>
            <a:off x="3559992" y="3436851"/>
            <a:ext cx="44257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en-US" dirty="0"/>
              <a:t>Prompt-</a:t>
            </a:r>
            <a:r>
              <a:rPr lang="ru-RU" dirty="0"/>
              <a:t>инженер </a:t>
            </a:r>
            <a:r>
              <a:rPr lang="en-US" dirty="0"/>
              <a:t>| </a:t>
            </a:r>
            <a:r>
              <a:rPr lang="ru-RU" dirty="0"/>
              <a:t>Генерация кадров и видео </a:t>
            </a:r>
            <a:endParaRPr lang="en-US" dirty="0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FE99BA8F-5E15-CB60-0636-8BABEFC27A9C}"/>
              </a:ext>
            </a:extLst>
          </p:cNvPr>
          <p:cNvSpPr txBox="1"/>
          <p:nvPr/>
        </p:nvSpPr>
        <p:spPr>
          <a:xfrm>
            <a:off x="883920" y="34046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Ефимов Сергей</a:t>
            </a:r>
            <a:endParaRPr lang="ru-RU" b="1" dirty="0"/>
          </a:p>
        </p:txBody>
      </p:sp>
      <p:grpSp>
        <p:nvGrpSpPr>
          <p:cNvPr id="481" name="Google Shape;443;p45">
            <a:extLst>
              <a:ext uri="{FF2B5EF4-FFF2-40B4-BE49-F238E27FC236}">
                <a16:creationId xmlns:a16="http://schemas.microsoft.com/office/drawing/2014/main" id="{8CC2A9FC-82D7-72B8-565E-5FB1861BA530}"/>
              </a:ext>
            </a:extLst>
          </p:cNvPr>
          <p:cNvGrpSpPr/>
          <p:nvPr/>
        </p:nvGrpSpPr>
        <p:grpSpPr>
          <a:xfrm>
            <a:off x="798724" y="4113863"/>
            <a:ext cx="7394302" cy="64500"/>
            <a:chOff x="912012" y="1127925"/>
            <a:chExt cx="7329800" cy="64500"/>
          </a:xfrm>
        </p:grpSpPr>
        <p:sp>
          <p:nvSpPr>
            <p:cNvPr id="482" name="Google Shape;444;p45">
              <a:extLst>
                <a:ext uri="{FF2B5EF4-FFF2-40B4-BE49-F238E27FC236}">
                  <a16:creationId xmlns:a16="http://schemas.microsoft.com/office/drawing/2014/main" id="{C0DD35F7-D5DC-45EC-F808-10DF689819AD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3" name="Google Shape;445;p45">
              <a:extLst>
                <a:ext uri="{FF2B5EF4-FFF2-40B4-BE49-F238E27FC236}">
                  <a16:creationId xmlns:a16="http://schemas.microsoft.com/office/drawing/2014/main" id="{3FEE503C-465E-E856-8131-317A1C9CFB2A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4" name="Google Shape;432;p45">
            <a:extLst>
              <a:ext uri="{FF2B5EF4-FFF2-40B4-BE49-F238E27FC236}">
                <a16:creationId xmlns:a16="http://schemas.microsoft.com/office/drawing/2014/main" id="{4DEA4022-4026-7F3A-33C8-202D820DA2E5}"/>
              </a:ext>
            </a:extLst>
          </p:cNvPr>
          <p:cNvSpPr txBox="1">
            <a:spLocks/>
          </p:cNvSpPr>
          <p:nvPr/>
        </p:nvSpPr>
        <p:spPr>
          <a:xfrm>
            <a:off x="3567612" y="3810231"/>
            <a:ext cx="44257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en-US" dirty="0"/>
              <a:t>Prompt-</a:t>
            </a:r>
            <a:r>
              <a:rPr lang="ru-RU" dirty="0"/>
              <a:t>инженер </a:t>
            </a:r>
            <a:r>
              <a:rPr lang="en-US" dirty="0"/>
              <a:t>| </a:t>
            </a:r>
            <a:r>
              <a:rPr lang="ru-RU" dirty="0"/>
              <a:t>Генерация кадров и видео </a:t>
            </a:r>
            <a:endParaRPr lang="en-US" dirty="0"/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B608D457-9165-6119-B50A-1A742CC4261B}"/>
              </a:ext>
            </a:extLst>
          </p:cNvPr>
          <p:cNvSpPr txBox="1"/>
          <p:nvPr/>
        </p:nvSpPr>
        <p:spPr>
          <a:xfrm>
            <a:off x="891540" y="37779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Радион Никита</a:t>
            </a:r>
            <a:endParaRPr lang="ru-RU" b="1" dirty="0"/>
          </a:p>
        </p:txBody>
      </p:sp>
      <p:grpSp>
        <p:nvGrpSpPr>
          <p:cNvPr id="486" name="Google Shape;443;p45">
            <a:extLst>
              <a:ext uri="{FF2B5EF4-FFF2-40B4-BE49-F238E27FC236}">
                <a16:creationId xmlns:a16="http://schemas.microsoft.com/office/drawing/2014/main" id="{B5553EAE-D077-17EA-CECF-845C68C6CD0A}"/>
              </a:ext>
            </a:extLst>
          </p:cNvPr>
          <p:cNvGrpSpPr/>
          <p:nvPr/>
        </p:nvGrpSpPr>
        <p:grpSpPr>
          <a:xfrm>
            <a:off x="813964" y="4487243"/>
            <a:ext cx="7394302" cy="64500"/>
            <a:chOff x="912012" y="1127925"/>
            <a:chExt cx="7329800" cy="64500"/>
          </a:xfrm>
        </p:grpSpPr>
        <p:sp>
          <p:nvSpPr>
            <p:cNvPr id="487" name="Google Shape;444;p45">
              <a:extLst>
                <a:ext uri="{FF2B5EF4-FFF2-40B4-BE49-F238E27FC236}">
                  <a16:creationId xmlns:a16="http://schemas.microsoft.com/office/drawing/2014/main" id="{3DD50D68-9564-A311-3122-CD5E14D39E6E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8" name="Google Shape;445;p45">
              <a:extLst>
                <a:ext uri="{FF2B5EF4-FFF2-40B4-BE49-F238E27FC236}">
                  <a16:creationId xmlns:a16="http://schemas.microsoft.com/office/drawing/2014/main" id="{9E8AAD02-5B07-187F-B2FA-9CC4CA672B99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9" name="Google Shape;432;p45">
            <a:extLst>
              <a:ext uri="{FF2B5EF4-FFF2-40B4-BE49-F238E27FC236}">
                <a16:creationId xmlns:a16="http://schemas.microsoft.com/office/drawing/2014/main" id="{09A5110E-A90E-16D3-CFE8-FA1281BFCF3E}"/>
              </a:ext>
            </a:extLst>
          </p:cNvPr>
          <p:cNvSpPr txBox="1">
            <a:spLocks/>
          </p:cNvSpPr>
          <p:nvPr/>
        </p:nvSpPr>
        <p:spPr>
          <a:xfrm>
            <a:off x="3582852" y="4183611"/>
            <a:ext cx="44257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en-US" dirty="0"/>
              <a:t>Prompt-</a:t>
            </a:r>
            <a:r>
              <a:rPr lang="ru-RU" dirty="0"/>
              <a:t>инженер </a:t>
            </a:r>
            <a:r>
              <a:rPr lang="en-US" dirty="0"/>
              <a:t>| </a:t>
            </a:r>
            <a:r>
              <a:rPr lang="ru-RU" dirty="0"/>
              <a:t>Генерация кадров и видео </a:t>
            </a:r>
            <a:endParaRPr lang="en-US" dirty="0"/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3D2768D-6452-9528-A933-65E1D223AD98}"/>
              </a:ext>
            </a:extLst>
          </p:cNvPr>
          <p:cNvSpPr txBox="1"/>
          <p:nvPr/>
        </p:nvSpPr>
        <p:spPr>
          <a:xfrm>
            <a:off x="906780" y="4151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Влазнев Игорь</a:t>
            </a:r>
            <a:endParaRPr lang="ru-RU" b="1" dirty="0"/>
          </a:p>
        </p:txBody>
      </p:sp>
      <p:grpSp>
        <p:nvGrpSpPr>
          <p:cNvPr id="491" name="Google Shape;443;p45">
            <a:extLst>
              <a:ext uri="{FF2B5EF4-FFF2-40B4-BE49-F238E27FC236}">
                <a16:creationId xmlns:a16="http://schemas.microsoft.com/office/drawing/2014/main" id="{820E6388-8973-8F10-E60A-F8D9C71F840F}"/>
              </a:ext>
            </a:extLst>
          </p:cNvPr>
          <p:cNvGrpSpPr/>
          <p:nvPr/>
        </p:nvGrpSpPr>
        <p:grpSpPr>
          <a:xfrm>
            <a:off x="813964" y="4860623"/>
            <a:ext cx="7394302" cy="64500"/>
            <a:chOff x="912012" y="1127925"/>
            <a:chExt cx="7329800" cy="64500"/>
          </a:xfrm>
        </p:grpSpPr>
        <p:sp>
          <p:nvSpPr>
            <p:cNvPr id="492" name="Google Shape;444;p45">
              <a:extLst>
                <a:ext uri="{FF2B5EF4-FFF2-40B4-BE49-F238E27FC236}">
                  <a16:creationId xmlns:a16="http://schemas.microsoft.com/office/drawing/2014/main" id="{B8583653-8958-AC28-024C-A31B7471EDC0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3" name="Google Shape;445;p45">
              <a:extLst>
                <a:ext uri="{FF2B5EF4-FFF2-40B4-BE49-F238E27FC236}">
                  <a16:creationId xmlns:a16="http://schemas.microsoft.com/office/drawing/2014/main" id="{4826F817-09D0-39A4-C1BF-A040E5487ED4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32;p45">
            <a:extLst>
              <a:ext uri="{FF2B5EF4-FFF2-40B4-BE49-F238E27FC236}">
                <a16:creationId xmlns:a16="http://schemas.microsoft.com/office/drawing/2014/main" id="{3DC876F3-4009-4845-0CC7-2C5F5323F768}"/>
              </a:ext>
            </a:extLst>
          </p:cNvPr>
          <p:cNvSpPr txBox="1">
            <a:spLocks/>
          </p:cNvSpPr>
          <p:nvPr/>
        </p:nvSpPr>
        <p:spPr>
          <a:xfrm>
            <a:off x="3582852" y="4556991"/>
            <a:ext cx="45298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Catamaran Thin"/>
              <a:buNone/>
            </a:pPr>
            <a:r>
              <a:rPr lang="ru-RU" dirty="0"/>
              <a:t>Тимлид </a:t>
            </a:r>
            <a:r>
              <a:rPr lang="en-US" dirty="0"/>
              <a:t>|</a:t>
            </a:r>
            <a:r>
              <a:rPr lang="ru-RU" dirty="0"/>
              <a:t> Разработка планов, организация рабочих процессов</a:t>
            </a:r>
            <a:endParaRPr lang="en-US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3C21ABB9-D693-4EAC-4215-5AA081F9DBCA}"/>
              </a:ext>
            </a:extLst>
          </p:cNvPr>
          <p:cNvSpPr txBox="1"/>
          <p:nvPr/>
        </p:nvSpPr>
        <p:spPr>
          <a:xfrm>
            <a:off x="906780" y="452474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sym typeface="Anton"/>
              </a:rPr>
              <a:t>Кулешов Дмитрий</a:t>
            </a:r>
            <a:endParaRPr lang="ru-RU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B792-5E85-0EC7-331E-DE56FFA15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83E3AA87-E41B-DA3A-5067-D662384841BE}"/>
              </a:ext>
            </a:extLst>
          </p:cNvPr>
          <p:cNvSpPr/>
          <p:nvPr/>
        </p:nvSpPr>
        <p:spPr>
          <a:xfrm>
            <a:off x="741083" y="-49461"/>
            <a:ext cx="7935546" cy="166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000" b="1" dirty="0">
                <a:solidFill>
                  <a:srgbClr val="0F4C81"/>
                </a:solidFill>
                <a:latin typeface="Anton"/>
              </a:rPr>
              <a:t>Stable Wrap Fusion</a:t>
            </a:r>
            <a:r>
              <a:rPr lang="ru-RU" sz="2000" b="1" dirty="0">
                <a:solidFill>
                  <a:schemeClr val="lt1"/>
                </a:solidFill>
                <a:latin typeface="Anton"/>
                <a:sym typeface="Anton"/>
              </a:rPr>
              <a:t>  СОЧЕТАНИЕ НЕСКОЛЬКИХ ИЗОБРАЖЕНИЙ</a:t>
            </a:r>
            <a:endParaRPr lang="ru-RU" sz="2000" b="1" dirty="0">
              <a:solidFill>
                <a:schemeClr val="lt1"/>
              </a:solidFill>
              <a:sym typeface="Anton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979E13AC-1025-6034-7BD8-38DF6C1A0FEE}"/>
              </a:ext>
            </a:extLst>
          </p:cNvPr>
          <p:cNvSpPr/>
          <p:nvPr/>
        </p:nvSpPr>
        <p:spPr>
          <a:xfrm>
            <a:off x="2476187" y="1195054"/>
            <a:ext cx="3145892" cy="354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Warp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Fusion 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- это метод, который позволяет сочетать несколько изображений в одно, создавая единый образ с новым стилем.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DAB9C25-2949-1097-F3A2-47189E1135C9}"/>
              </a:ext>
            </a:extLst>
          </p:cNvPr>
          <p:cNvSpPr/>
          <p:nvPr/>
        </p:nvSpPr>
        <p:spPr>
          <a:xfrm>
            <a:off x="5784237" y="2154345"/>
            <a:ext cx="3145892" cy="324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Нам необходим для постобработки сгенерированных кадров, которая заключается в сглаживании переходов между кадрами.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3F725510-27F8-0D42-D9F4-1ECCBE3CF1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228547" y="79920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A913D83E-2124-371E-CE79-C8B66EEE97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4922161" y="405605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86;p93">
            <a:extLst>
              <a:ext uri="{FF2B5EF4-FFF2-40B4-BE49-F238E27FC236}">
                <a16:creationId xmlns:a16="http://schemas.microsoft.com/office/drawing/2014/main" id="{8B428D0C-3315-67F1-9BC3-6996ECD521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983" t="24082" b="15468"/>
          <a:stretch/>
        </p:blipFill>
        <p:spPr>
          <a:xfrm>
            <a:off x="352763" y="452112"/>
            <a:ext cx="25093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30;p101">
            <a:extLst>
              <a:ext uri="{FF2B5EF4-FFF2-40B4-BE49-F238E27FC236}">
                <a16:creationId xmlns:a16="http://schemas.microsoft.com/office/drawing/2014/main" id="{2EEB7F60-AEB6-01E8-ABAE-15147B12E7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2779" t="6693" r="44094" b="81710"/>
          <a:stretch/>
        </p:blipFill>
        <p:spPr>
          <a:xfrm rot="10800000" flipH="1">
            <a:off x="2026828" y="4183914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6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E7E2A-AF59-CA3F-DC76-B5AD0D05E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0">
            <a:extLst>
              <a:ext uri="{FF2B5EF4-FFF2-40B4-BE49-F238E27FC236}">
                <a16:creationId xmlns:a16="http://schemas.microsoft.com/office/drawing/2014/main" id="{E4B36266-7624-C0CD-009A-C11388705C4D}"/>
              </a:ext>
            </a:extLst>
          </p:cNvPr>
          <p:cNvSpPr/>
          <p:nvPr/>
        </p:nvSpPr>
        <p:spPr>
          <a:xfrm>
            <a:off x="691308" y="18594"/>
            <a:ext cx="7363574" cy="1039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dirty="0" err="1">
                <a:solidFill>
                  <a:srgbClr val="0F4C81"/>
                </a:solidFill>
                <a:latin typeface="Anton"/>
              </a:rPr>
              <a:t>ComfyUI</a:t>
            </a:r>
            <a:r>
              <a:rPr lang="ru-RU" sz="3200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32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ru-RU" sz="2000" b="1" dirty="0">
                <a:solidFill>
                  <a:schemeClr val="lt1"/>
                </a:solidFill>
                <a:latin typeface="Anton"/>
                <a:sym typeface="Anton"/>
              </a:rPr>
              <a:t>УДОБНЫЙ ГРАФИЧЕСКИЙ ИНТЕРФЕЙС</a:t>
            </a:r>
            <a:endParaRPr lang="ru-RU" sz="2000" dirty="0">
              <a:solidFill>
                <a:schemeClr val="lt1"/>
              </a:solidFill>
              <a:sym typeface="Anton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CEE66835-4424-8A78-7BCE-948817248D9A}"/>
              </a:ext>
            </a:extLst>
          </p:cNvPr>
          <p:cNvSpPr/>
          <p:nvPr/>
        </p:nvSpPr>
        <p:spPr>
          <a:xfrm>
            <a:off x="3151256" y="1410447"/>
            <a:ext cx="2809100" cy="3386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600" b="1" dirty="0" err="1">
                <a:solidFill>
                  <a:schemeClr val="lt1"/>
                </a:solidFill>
                <a:latin typeface="Anaheim"/>
                <a:sym typeface="Anaheim"/>
              </a:rPr>
              <a:t>ComfyUI</a:t>
            </a:r>
            <a:r>
              <a:rPr lang="ru-RU" sz="1600" b="1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- это пользовательский интерфейс для </a:t>
            </a:r>
            <a:r>
              <a:rPr lang="ru-RU" sz="1600" dirty="0" err="1">
                <a:solidFill>
                  <a:schemeClr val="lt1"/>
                </a:solidFill>
                <a:latin typeface="Anaheim"/>
                <a:sym typeface="Anaheim"/>
              </a:rPr>
              <a:t>Stable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ru-RU" sz="1600" dirty="0" err="1">
                <a:solidFill>
                  <a:schemeClr val="lt1"/>
                </a:solidFill>
                <a:latin typeface="Anaheim"/>
                <a:sym typeface="Anaheim"/>
              </a:rPr>
              <a:t>Diffusion</a:t>
            </a: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, который представляет работу с моделью в виде узлов.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E4A95B2D-8DAA-0201-1D2C-F8A75D6789DF}"/>
              </a:ext>
            </a:extLst>
          </p:cNvPr>
          <p:cNvSpPr/>
          <p:nvPr/>
        </p:nvSpPr>
        <p:spPr>
          <a:xfrm>
            <a:off x="5593976" y="2771602"/>
            <a:ext cx="3305612" cy="324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>
                <a:solidFill>
                  <a:schemeClr val="lt1"/>
                </a:solidFill>
                <a:latin typeface="Anaheim"/>
                <a:sym typeface="Anaheim"/>
              </a:rPr>
              <a:t>В нем есть возможность изменять различные параметры генерации, такие как размер изображения, количество шагов, стиль и другие настройки.</a:t>
            </a: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90A3B916-4876-6E8B-0FDA-609185E345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4035775" y="404866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A9110226-B683-EECB-4D9F-290F916166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7861753" y="59084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901CBD21-1102-5CB0-1BF3-A601C2740DD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634" t="9752" r="43731" b="81493"/>
          <a:stretch/>
        </p:blipFill>
        <p:spPr>
          <a:xfrm rot="10800000" flipH="1">
            <a:off x="8054882" y="5196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05;p100">
            <a:extLst>
              <a:ext uri="{FF2B5EF4-FFF2-40B4-BE49-F238E27FC236}">
                <a16:creationId xmlns:a16="http://schemas.microsoft.com/office/drawing/2014/main" id="{D600B5FB-BD52-A067-D0E7-F0FA3812B9C8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-157000" y="915500"/>
            <a:ext cx="3211691" cy="2452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24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1242-067E-FC91-DD2E-09F2E44D2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84CC1E-10C7-0F6D-09FA-6CFADD63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1" y="2315028"/>
            <a:ext cx="966652" cy="2169397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E16BDEEA-8DBF-6FA9-A422-0F8F1BCD7006}"/>
              </a:ext>
            </a:extLst>
          </p:cNvPr>
          <p:cNvSpPr/>
          <p:nvPr/>
        </p:nvSpPr>
        <p:spPr>
          <a:xfrm>
            <a:off x="409161" y="59200"/>
            <a:ext cx="6876157" cy="1776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200" dirty="0" err="1">
                <a:solidFill>
                  <a:srgbClr val="0F4C81"/>
                </a:solidFill>
                <a:latin typeface="Anton"/>
              </a:rPr>
              <a:t>ComfyUI</a:t>
            </a:r>
            <a:r>
              <a:rPr lang="en-US" sz="3200" dirty="0">
                <a:solidFill>
                  <a:srgbClr val="0F4C81"/>
                </a:solidFill>
                <a:latin typeface="Anton"/>
              </a:rPr>
              <a:t> </a:t>
            </a:r>
            <a:r>
              <a:rPr lang="en-US" sz="3200" dirty="0" err="1">
                <a:solidFill>
                  <a:srgbClr val="0F4C81"/>
                </a:solidFill>
                <a:latin typeface="Anton"/>
              </a:rPr>
              <a:t>LoRA</a:t>
            </a:r>
            <a:r>
              <a:rPr lang="en-US" sz="3200" dirty="0">
                <a:solidFill>
                  <a:srgbClr val="0F4C81"/>
                </a:solidFill>
                <a:latin typeface="Anton"/>
              </a:rPr>
              <a:t> (Low-Rank Adaptation)</a:t>
            </a:r>
            <a:r>
              <a:rPr lang="en-US" sz="32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ru-RU" sz="2400" b="1" dirty="0">
                <a:solidFill>
                  <a:schemeClr val="lt1"/>
                </a:solidFill>
                <a:latin typeface="Anton"/>
                <a:sym typeface="Anton"/>
              </a:rPr>
              <a:t>УЛУЧШЕНИЕ</a:t>
            </a:r>
            <a:r>
              <a:rPr lang="en-US" sz="2400" b="1" dirty="0">
                <a:solidFill>
                  <a:schemeClr val="lt1"/>
                </a:solidFill>
                <a:latin typeface="Anton"/>
                <a:sym typeface="Anton"/>
              </a:rPr>
              <a:t> </a:t>
            </a:r>
            <a:r>
              <a:rPr lang="en-US" sz="3200" dirty="0">
                <a:solidFill>
                  <a:srgbClr val="0F4C81"/>
                </a:solidFill>
                <a:latin typeface="Anton"/>
              </a:rPr>
              <a:t>Stable Diffusion</a:t>
            </a:r>
            <a:endParaRPr lang="en-US" sz="3200" b="1" dirty="0">
              <a:solidFill>
                <a:schemeClr val="lt1"/>
              </a:solidFill>
              <a:latin typeface="Anton"/>
              <a:sym typeface="Anto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23EB1F-E578-CE62-2133-B6D56B30689A}"/>
              </a:ext>
            </a:extLst>
          </p:cNvPr>
          <p:cNvSpPr txBox="1"/>
          <p:nvPr/>
        </p:nvSpPr>
        <p:spPr>
          <a:xfrm>
            <a:off x="320912" y="1674461"/>
            <a:ext cx="521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lt1"/>
                </a:solidFill>
                <a:sym typeface="Anton"/>
              </a:rPr>
              <a:t>Используется нами для дообучения Stable Diffusion на наших персонажах и стилях</a:t>
            </a: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858263F3-46A2-679C-C91F-5969CA5C9639}"/>
              </a:ext>
            </a:extLst>
          </p:cNvPr>
          <p:cNvSpPr/>
          <p:nvPr/>
        </p:nvSpPr>
        <p:spPr>
          <a:xfrm>
            <a:off x="1587639" y="24758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Улучшение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результатов</a:t>
            </a:r>
            <a:endParaRPr lang="en-US" sz="160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0C0A72E8-FFF5-3D12-ECDC-592374065AB8}"/>
              </a:ext>
            </a:extLst>
          </p:cNvPr>
          <p:cNvSpPr/>
          <p:nvPr/>
        </p:nvSpPr>
        <p:spPr>
          <a:xfrm>
            <a:off x="1587639" y="325461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Тонкая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настройка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модели</a:t>
            </a:r>
            <a:endParaRPr lang="en-US" sz="160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C258E32F-5551-CAC3-FA40-DC46AC6A9495}"/>
              </a:ext>
            </a:extLst>
          </p:cNvPr>
          <p:cNvSpPr/>
          <p:nvPr/>
        </p:nvSpPr>
        <p:spPr>
          <a:xfrm>
            <a:off x="1587639" y="402074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>
                <a:solidFill>
                  <a:schemeClr val="lt1"/>
                </a:solidFill>
                <a:latin typeface="Anaheim"/>
                <a:sym typeface="Anaheim"/>
              </a:rPr>
              <a:t>Новые стили и </a:t>
            </a:r>
            <a:r>
              <a:rPr lang="en-US" sz="1600" dirty="0" err="1">
                <a:solidFill>
                  <a:schemeClr val="lt1"/>
                </a:solidFill>
                <a:latin typeface="Anaheim"/>
                <a:sym typeface="Anaheim"/>
              </a:rPr>
              <a:t>элементы</a:t>
            </a:r>
            <a:endParaRPr lang="en-US" sz="160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766C92F2-6AC0-7228-7FAB-04FB75729A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731981" y="234396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72461C92-81A5-70D5-BD63-C3510590C9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241338" y="452965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51;p72">
            <a:extLst>
              <a:ext uri="{FF2B5EF4-FFF2-40B4-BE49-F238E27FC236}">
                <a16:creationId xmlns:a16="http://schemas.microsoft.com/office/drawing/2014/main" id="{FF1E5523-23C2-7571-F92B-6CACF9987D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56" t="29705" r="58132" b="15048"/>
          <a:stretch/>
        </p:blipFill>
        <p:spPr>
          <a:xfrm>
            <a:off x="7063463" y="759853"/>
            <a:ext cx="1759625" cy="28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30;p101">
            <a:extLst>
              <a:ext uri="{FF2B5EF4-FFF2-40B4-BE49-F238E27FC236}">
                <a16:creationId xmlns:a16="http://schemas.microsoft.com/office/drawing/2014/main" id="{324D3D35-4A09-97D7-D50E-3489EE70A7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720793" y="3982311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543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693A4E8-4D8F-8AEC-BD32-D39DEC0FC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576" y="159186"/>
            <a:ext cx="7530211" cy="577800"/>
          </a:xfrm>
        </p:spPr>
        <p:txBody>
          <a:bodyPr/>
          <a:lstStyle/>
          <a:p>
            <a:r>
              <a:rPr lang="ru-RU" b="1" dirty="0"/>
              <a:t>ПРИМЕРЫ ОБРАБОТКИ ВИДЕО С ИСПОЛЬЗОВАНИЕМ ПОДОБНОГО ПАЙПЛАЙНА</a:t>
            </a:r>
          </a:p>
        </p:txBody>
      </p:sp>
      <p:pic>
        <p:nvPicPr>
          <p:cNvPr id="7" name="Turn_yourself_into_ANY_STYLE_with_ComfyUI_PS1_3D_Animation_Anime…">
            <a:hlinkClick r:id="" action="ppaction://media"/>
            <a:extLst>
              <a:ext uri="{FF2B5EF4-FFF2-40B4-BE49-F238E27FC236}">
                <a16:creationId xmlns:a16="http://schemas.microsoft.com/office/drawing/2014/main" id="{3BF269C3-DE7D-60AE-DFD2-87E1ED4E4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517" y="1888875"/>
            <a:ext cx="3995904" cy="2247696"/>
          </a:xfrm>
          <a:prstGeom prst="rect">
            <a:avLst/>
          </a:prstGeom>
        </p:spPr>
      </p:pic>
      <p:pic>
        <p:nvPicPr>
          <p:cNvPr id="8" name="ANIME ROCK, PAPER, SCISSORS (online-video-cutter.com).gif">
            <a:hlinkClick r:id="" action="ppaction://media"/>
            <a:extLst>
              <a:ext uri="{FF2B5EF4-FFF2-40B4-BE49-F238E27FC236}">
                <a16:creationId xmlns:a16="http://schemas.microsoft.com/office/drawing/2014/main" id="{91BE7182-0C51-084C-0099-6F2905BC83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85581" y="1888875"/>
            <a:ext cx="3995904" cy="2247696"/>
          </a:xfrm>
          <a:prstGeom prst="rect">
            <a:avLst/>
          </a:prstGeom>
        </p:spPr>
      </p:pic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36CAC1E1-005E-CE06-F959-070BEBFF9B4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7835142" y="100692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D8598097-62A9-CB32-2BE0-3FAE446815D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1054083" y="1006929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72;p45">
            <a:extLst>
              <a:ext uri="{FF2B5EF4-FFF2-40B4-BE49-F238E27FC236}">
                <a16:creationId xmlns:a16="http://schemas.microsoft.com/office/drawing/2014/main" id="{B089DAC7-697F-89EF-41C5-BA902BC53A8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2133081" y="429956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30;p101">
            <a:extLst>
              <a:ext uri="{FF2B5EF4-FFF2-40B4-BE49-F238E27FC236}">
                <a16:creationId xmlns:a16="http://schemas.microsoft.com/office/drawing/2014/main" id="{522F5F93-7748-3CD0-6E4E-C29DC0802F5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2779" t="6693" r="44094" b="81710"/>
          <a:stretch/>
        </p:blipFill>
        <p:spPr>
          <a:xfrm rot="10800000" flipH="1">
            <a:off x="7159010" y="4440078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70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1F263BA-B774-6607-413A-B24E2F75C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КОНЦЕПТ-АРТЫ СЦЕН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A64B56-AEAE-F4A2-4FA4-633EE6E8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9438" y="1412890"/>
            <a:ext cx="2554019" cy="14366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7EC7CC-D47D-4D8B-7ACA-505BAE336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79391" y="1412890"/>
            <a:ext cx="2554020" cy="14366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6F984E-C3B2-2BD7-5C35-EEBD3488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79391" y="3227707"/>
            <a:ext cx="2554020" cy="14707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BD02F5-B3F7-C4A2-7B0A-298885FB36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09438" y="3227707"/>
            <a:ext cx="2554019" cy="1436636"/>
          </a:xfrm>
          <a:prstGeom prst="rect">
            <a:avLst/>
          </a:prstGeom>
        </p:spPr>
      </p:pic>
      <p:pic>
        <p:nvPicPr>
          <p:cNvPr id="2" name="Google Shape;472;p45">
            <a:extLst>
              <a:ext uri="{FF2B5EF4-FFF2-40B4-BE49-F238E27FC236}">
                <a16:creationId xmlns:a16="http://schemas.microsoft.com/office/drawing/2014/main" id="{C0207455-F7C9-5183-4122-BAC62E861C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0634" t="9752" r="43731" b="81493"/>
          <a:stretch/>
        </p:blipFill>
        <p:spPr>
          <a:xfrm rot="10800000" flipH="1">
            <a:off x="8061971" y="62633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250B6B4B-87BD-002A-5056-07B81F2CFFA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0634" t="9752" r="43731" b="81493"/>
          <a:stretch/>
        </p:blipFill>
        <p:spPr>
          <a:xfrm rot="10800000" flipH="1">
            <a:off x="1082051" y="746041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72;p45">
            <a:extLst>
              <a:ext uri="{FF2B5EF4-FFF2-40B4-BE49-F238E27FC236}">
                <a16:creationId xmlns:a16="http://schemas.microsoft.com/office/drawing/2014/main" id="{5D7D7401-4CD5-A05B-1FBF-8D9BF47A2B3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0634" t="9752" r="43731" b="81493"/>
          <a:stretch/>
        </p:blipFill>
        <p:spPr>
          <a:xfrm rot="10800000" flipH="1">
            <a:off x="4572000" y="4575948"/>
            <a:ext cx="254775" cy="39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C8E986C-D829-0444-F06A-663CF5319A32}"/>
              </a:ext>
            </a:extLst>
          </p:cNvPr>
          <p:cNvCxnSpPr/>
          <p:nvPr/>
        </p:nvCxnSpPr>
        <p:spPr>
          <a:xfrm>
            <a:off x="3848986" y="2076893"/>
            <a:ext cx="12050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B117D4B-9F81-9867-02C4-DC92C34292F8}"/>
              </a:ext>
            </a:extLst>
          </p:cNvPr>
          <p:cNvCxnSpPr/>
          <p:nvPr/>
        </p:nvCxnSpPr>
        <p:spPr>
          <a:xfrm>
            <a:off x="3848986" y="3831265"/>
            <a:ext cx="120502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98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9A3FA-2D10-5E5A-36C4-FD51E9DA2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E81DF63-EB1F-9764-2543-BA4A6D110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КОНЦЕПТ-АРТЫ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60CAD3-B803-EA47-CD1F-D08C931C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300" y="1196476"/>
            <a:ext cx="2858793" cy="160807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6531B8-FC1D-8711-9F93-078B8C87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731" y="1197994"/>
            <a:ext cx="2853390" cy="160503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EC20BB0-AAF2-E10D-77B5-0540DBC5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99010" y="3143673"/>
            <a:ext cx="2860570" cy="1609070"/>
          </a:xfrm>
          <a:prstGeom prst="rect">
            <a:avLst/>
          </a:prstGeom>
        </p:spPr>
      </p:pic>
      <p:pic>
        <p:nvPicPr>
          <p:cNvPr id="2" name="Google Shape;508;p48">
            <a:extLst>
              <a:ext uri="{FF2B5EF4-FFF2-40B4-BE49-F238E27FC236}">
                <a16:creationId xmlns:a16="http://schemas.microsoft.com/office/drawing/2014/main" id="{BCE4958A-9E59-133C-F8FA-F2A5E10AAE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6992616" y="36050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08;p48">
            <a:extLst>
              <a:ext uri="{FF2B5EF4-FFF2-40B4-BE49-F238E27FC236}">
                <a16:creationId xmlns:a16="http://schemas.microsoft.com/office/drawing/2014/main" id="{A5951D9C-68B9-52BA-4A65-5C1094A8C3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1641834" y="3661757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08;p48">
            <a:extLst>
              <a:ext uri="{FF2B5EF4-FFF2-40B4-BE49-F238E27FC236}">
                <a16:creationId xmlns:a16="http://schemas.microsoft.com/office/drawing/2014/main" id="{5A54FBBD-E8BD-ADDF-B1D4-172886322D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4572000" y="18025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08;p48">
            <a:extLst>
              <a:ext uri="{FF2B5EF4-FFF2-40B4-BE49-F238E27FC236}">
                <a16:creationId xmlns:a16="http://schemas.microsoft.com/office/drawing/2014/main" id="{4A886F62-D58F-56D1-3947-10ACC08231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7155038" y="35338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533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D9451-B253-E15B-0919-7303632DC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A20BE69-E880-CFF2-7030-C3D9C313A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КОНЦЕПТ-АРТЫ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51E0FF-FC7B-83D8-5BDE-8B5E6CF2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300" y="1195293"/>
            <a:ext cx="2858793" cy="16104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2EA2E0A-C869-4248-A7F3-4A617941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6731" y="1195292"/>
            <a:ext cx="2853390" cy="16104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60E90C2-0B03-6775-EE67-5645BCD8D3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99010" y="3142990"/>
            <a:ext cx="2860570" cy="1610436"/>
          </a:xfrm>
          <a:prstGeom prst="rect">
            <a:avLst/>
          </a:prstGeom>
        </p:spPr>
      </p:pic>
      <p:pic>
        <p:nvPicPr>
          <p:cNvPr id="3" name="Google Shape;508;p48">
            <a:extLst>
              <a:ext uri="{FF2B5EF4-FFF2-40B4-BE49-F238E27FC236}">
                <a16:creationId xmlns:a16="http://schemas.microsoft.com/office/drawing/2014/main" id="{D060EF77-3105-563E-AD76-8E5B3F9F18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1641834" y="3661757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08;p48">
            <a:extLst>
              <a:ext uri="{FF2B5EF4-FFF2-40B4-BE49-F238E27FC236}">
                <a16:creationId xmlns:a16="http://schemas.microsoft.com/office/drawing/2014/main" id="{7682B8DA-4DC8-4AA5-9F09-F55B335112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7155038" y="35338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30;p101">
            <a:extLst>
              <a:ext uri="{FF2B5EF4-FFF2-40B4-BE49-F238E27FC236}">
                <a16:creationId xmlns:a16="http://schemas.microsoft.com/office/drawing/2014/main" id="{3727287F-4C29-F846-8F1F-FF3112C58C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2779" t="6693" r="44094" b="81710"/>
          <a:stretch/>
        </p:blipFill>
        <p:spPr>
          <a:xfrm rot="10800000" flipH="1">
            <a:off x="7832920" y="4057607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6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7B8D6-4685-2417-FED8-F8E832FC9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3F72515-25B9-4CA0-8FD9-7BD681D2F0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КОНЦЕПТ-АРТЫ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89E732-0258-9A72-D09E-51B35889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62786" y="1520344"/>
            <a:ext cx="3776925" cy="21230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96C4AA-BB1E-66E7-42CB-D2309CF5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4289" y="1510211"/>
            <a:ext cx="3776925" cy="2123078"/>
          </a:xfrm>
          <a:prstGeom prst="rect">
            <a:avLst/>
          </a:prstGeom>
        </p:spPr>
      </p:pic>
      <p:pic>
        <p:nvPicPr>
          <p:cNvPr id="5" name="Google Shape;508;p48">
            <a:extLst>
              <a:ext uri="{FF2B5EF4-FFF2-40B4-BE49-F238E27FC236}">
                <a16:creationId xmlns:a16="http://schemas.microsoft.com/office/drawing/2014/main" id="{EAE1216F-1353-AAB2-0821-3DA0D8D5FC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67630" y="385314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08;p48">
            <a:extLst>
              <a:ext uri="{FF2B5EF4-FFF2-40B4-BE49-F238E27FC236}">
                <a16:creationId xmlns:a16="http://schemas.microsoft.com/office/drawing/2014/main" id="{25515BB6-92E6-5C16-478F-C35C9D733A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644439" y="425971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8;p48">
            <a:extLst>
              <a:ext uri="{FF2B5EF4-FFF2-40B4-BE49-F238E27FC236}">
                <a16:creationId xmlns:a16="http://schemas.microsoft.com/office/drawing/2014/main" id="{82945145-AC86-4C65-D70A-8C82F89672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410589" y="67294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08;p48">
            <a:extLst>
              <a:ext uri="{FF2B5EF4-FFF2-40B4-BE49-F238E27FC236}">
                <a16:creationId xmlns:a16="http://schemas.microsoft.com/office/drawing/2014/main" id="{E62F6DF0-A14D-B35E-0D48-373F389E1E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7683733" y="97573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08;p48">
            <a:extLst>
              <a:ext uri="{FF2B5EF4-FFF2-40B4-BE49-F238E27FC236}">
                <a16:creationId xmlns:a16="http://schemas.microsoft.com/office/drawing/2014/main" id="{828D60F6-EAA6-75A8-61BD-5FCF53A8F5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7244786" y="43053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30;p101">
            <a:extLst>
              <a:ext uri="{FF2B5EF4-FFF2-40B4-BE49-F238E27FC236}">
                <a16:creationId xmlns:a16="http://schemas.microsoft.com/office/drawing/2014/main" id="{22B5FC0D-FEFC-8317-80E4-B455883C29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6176847" y="350991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0425C8A-DBA2-FB84-5321-91B421C70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1127" y="0"/>
            <a:ext cx="6322800" cy="577800"/>
          </a:xfrm>
        </p:spPr>
        <p:txBody>
          <a:bodyPr/>
          <a:lstStyle/>
          <a:p>
            <a:r>
              <a:rPr lang="en-US" dirty="0"/>
              <a:t>ROADMAP </a:t>
            </a:r>
            <a:r>
              <a:rPr lang="ru-RU" b="1" dirty="0"/>
              <a:t>И ПЛАНЫ КОМАНДЫ</a:t>
            </a:r>
          </a:p>
        </p:txBody>
      </p:sp>
      <p:pic>
        <p:nvPicPr>
          <p:cNvPr id="8" name="Рисунок 7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9509B880-BFD9-A2AB-3C1A-67324FA5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47" y="635522"/>
            <a:ext cx="6555126" cy="3872456"/>
          </a:xfrm>
          <a:prstGeom prst="rect">
            <a:avLst/>
          </a:prstGeom>
        </p:spPr>
      </p:pic>
      <p:pic>
        <p:nvPicPr>
          <p:cNvPr id="9" name="Google Shape;2130;p101">
            <a:extLst>
              <a:ext uri="{FF2B5EF4-FFF2-40B4-BE49-F238E27FC236}">
                <a16:creationId xmlns:a16="http://schemas.microsoft.com/office/drawing/2014/main" id="{F124210D-33DE-7FAC-3540-7DC80DA25D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1689068" y="5614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30;p101">
            <a:extLst>
              <a:ext uri="{FF2B5EF4-FFF2-40B4-BE49-F238E27FC236}">
                <a16:creationId xmlns:a16="http://schemas.microsoft.com/office/drawing/2014/main" id="{FD1DDE7C-7D5B-48BC-C4FB-B5DDB21A83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939473" y="4565700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18;p97">
            <a:extLst>
              <a:ext uri="{FF2B5EF4-FFF2-40B4-BE49-F238E27FC236}">
                <a16:creationId xmlns:a16="http://schemas.microsoft.com/office/drawing/2014/main" id="{99790B81-F3AC-9CED-E261-656B69D011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893" t="20157" r="12878" b="20133"/>
          <a:stretch/>
        </p:blipFill>
        <p:spPr>
          <a:xfrm>
            <a:off x="56227" y="746243"/>
            <a:ext cx="2368570" cy="17013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008A2D-BDF1-670C-B3B0-17386D8D24AC}"/>
              </a:ext>
            </a:extLst>
          </p:cNvPr>
          <p:cNvSpPr txBox="1"/>
          <p:nvPr/>
        </p:nvSpPr>
        <p:spPr>
          <a:xfrm>
            <a:off x="56227" y="2874722"/>
            <a:ext cx="26031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lt1"/>
                </a:solidFill>
                <a:sym typeface="Anton"/>
              </a:rPr>
              <a:t>Планы работы в  следующем полугодии (распределяем задачи на спринты по две недели)</a:t>
            </a:r>
            <a:br>
              <a:rPr lang="ru-RU" b="1" dirty="0">
                <a:solidFill>
                  <a:schemeClr val="lt1"/>
                </a:solidFill>
                <a:sym typeface="Anton"/>
              </a:rPr>
            </a:br>
            <a:br>
              <a:rPr lang="ru-RU" b="1" dirty="0">
                <a:solidFill>
                  <a:schemeClr val="lt1"/>
                </a:solidFill>
                <a:sym typeface="Anton"/>
              </a:rPr>
            </a:br>
            <a:r>
              <a:rPr lang="ru-RU" b="1" dirty="0">
                <a:solidFill>
                  <a:schemeClr val="lt1"/>
                </a:solidFill>
                <a:sym typeface="Anton"/>
              </a:rPr>
              <a:t>Еженедельный контроль выполнения задач и корректировка.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487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CD2EDA-8EFA-754D-E02C-2901B1C92E7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555158" y="4663053"/>
            <a:ext cx="3581401" cy="439072"/>
          </a:xfrm>
        </p:spPr>
        <p:txBody>
          <a:bodyPr/>
          <a:lstStyle/>
          <a:p>
            <a:pPr algn="r"/>
            <a:r>
              <a:rPr lang="en-US" dirty="0"/>
              <a:t>c</a:t>
            </a:r>
            <a:r>
              <a:rPr lang="ru-RU" dirty="0"/>
              <a:t> помощью </a:t>
            </a:r>
            <a:r>
              <a:rPr lang="en-US" dirty="0" err="1"/>
              <a:t>Github</a:t>
            </a:r>
            <a:r>
              <a:rPr lang="en-US" dirty="0"/>
              <a:t> Projects</a:t>
            </a: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E18F5B3B-1F8C-E6B6-2717-32A046DB050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64819" y="4371900"/>
            <a:ext cx="3843851" cy="512519"/>
          </a:xfrm>
        </p:spPr>
        <p:txBody>
          <a:bodyPr/>
          <a:lstStyle/>
          <a:p>
            <a:r>
              <a:rPr lang="ru-RU" dirty="0"/>
              <a:t>Задачи проекта отслеживаются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774EC-E2D3-A294-76CA-B7C914627543}"/>
              </a:ext>
            </a:extLst>
          </p:cNvPr>
          <p:cNvSpPr txBox="1"/>
          <p:nvPr/>
        </p:nvSpPr>
        <p:spPr>
          <a:xfrm>
            <a:off x="4253199" y="56228"/>
            <a:ext cx="4122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434343"/>
                </a:solidFill>
                <a:latin typeface="Anton"/>
                <a:sym typeface="Anton"/>
              </a:rPr>
              <a:t>ТРЕКИНГ 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nton"/>
                <a:sym typeface="Anton"/>
              </a:rPr>
              <a:t> 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0F4C81"/>
                </a:solidFill>
                <a:effectLst/>
                <a:uLnTx/>
                <a:uFillTx/>
                <a:sym typeface="Anton"/>
              </a:rPr>
              <a:t>ЗАДАЧ</a:t>
            </a:r>
            <a:endParaRPr lang="ru-RU" sz="3200" dirty="0"/>
          </a:p>
        </p:txBody>
      </p:sp>
      <p:grpSp>
        <p:nvGrpSpPr>
          <p:cNvPr id="11" name="Google Shape;13134;p122">
            <a:extLst>
              <a:ext uri="{FF2B5EF4-FFF2-40B4-BE49-F238E27FC236}">
                <a16:creationId xmlns:a16="http://schemas.microsoft.com/office/drawing/2014/main" id="{7E275529-95FA-8EC0-B50A-6536A2D1E80E}"/>
              </a:ext>
            </a:extLst>
          </p:cNvPr>
          <p:cNvGrpSpPr/>
          <p:nvPr/>
        </p:nvGrpSpPr>
        <p:grpSpPr>
          <a:xfrm>
            <a:off x="7917180" y="66214"/>
            <a:ext cx="679555" cy="656548"/>
            <a:chOff x="3567553" y="1499912"/>
            <a:chExt cx="320022" cy="359778"/>
          </a:xfrm>
        </p:grpSpPr>
        <p:sp>
          <p:nvSpPr>
            <p:cNvPr id="12" name="Google Shape;13135;p122">
              <a:extLst>
                <a:ext uri="{FF2B5EF4-FFF2-40B4-BE49-F238E27FC236}">
                  <a16:creationId xmlns:a16="http://schemas.microsoft.com/office/drawing/2014/main" id="{ADCBC329-84C2-F970-E301-0A9461D1E445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36;p122">
              <a:extLst>
                <a:ext uri="{FF2B5EF4-FFF2-40B4-BE49-F238E27FC236}">
                  <a16:creationId xmlns:a16="http://schemas.microsoft.com/office/drawing/2014/main" id="{807149F9-DF08-2152-C1E0-CB68E75E78FD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37;p122">
              <a:extLst>
                <a:ext uri="{FF2B5EF4-FFF2-40B4-BE49-F238E27FC236}">
                  <a16:creationId xmlns:a16="http://schemas.microsoft.com/office/drawing/2014/main" id="{8DD50A9C-A98F-F72B-6D22-D39AA909B28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38;p122">
              <a:extLst>
                <a:ext uri="{FF2B5EF4-FFF2-40B4-BE49-F238E27FC236}">
                  <a16:creationId xmlns:a16="http://schemas.microsoft.com/office/drawing/2014/main" id="{4B68B58B-494E-2017-8B13-45B20300E155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39;p122">
              <a:extLst>
                <a:ext uri="{FF2B5EF4-FFF2-40B4-BE49-F238E27FC236}">
                  <a16:creationId xmlns:a16="http://schemas.microsoft.com/office/drawing/2014/main" id="{CD4E4D0A-0F61-EFC8-2D4E-6E03E1882DD4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40;p122">
              <a:extLst>
                <a:ext uri="{FF2B5EF4-FFF2-40B4-BE49-F238E27FC236}">
                  <a16:creationId xmlns:a16="http://schemas.microsoft.com/office/drawing/2014/main" id="{43C9EDB3-FF4A-59CF-A20D-6766D87508A1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oogle Shape;652;p54">
            <a:extLst>
              <a:ext uri="{FF2B5EF4-FFF2-40B4-BE49-F238E27FC236}">
                <a16:creationId xmlns:a16="http://schemas.microsoft.com/office/drawing/2014/main" id="{10E46166-7E69-1670-ED1C-4E4988932E4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045" t="10205" r="7028" b="10561"/>
          <a:stretch/>
        </p:blipFill>
        <p:spPr>
          <a:xfrm>
            <a:off x="5790915" y="1411893"/>
            <a:ext cx="3231165" cy="312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8;p48">
            <a:extLst>
              <a:ext uri="{FF2B5EF4-FFF2-40B4-BE49-F238E27FC236}">
                <a16:creationId xmlns:a16="http://schemas.microsoft.com/office/drawing/2014/main" id="{9E390EEA-5B83-259C-9D54-0FFD320D6E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8157" y="40830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8;p48">
            <a:extLst>
              <a:ext uri="{FF2B5EF4-FFF2-40B4-BE49-F238E27FC236}">
                <a16:creationId xmlns:a16="http://schemas.microsoft.com/office/drawing/2014/main" id="{5FD84BE9-7D7E-0E6D-3761-18CC46EC5D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667630" y="385314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C10712-A15A-01B0-D95D-1BE3D3128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21" y="616647"/>
            <a:ext cx="5698541" cy="377961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DAF923D-7F35-D49E-253D-5312ED93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48" y="1057043"/>
            <a:ext cx="1585215" cy="158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89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>
            <a:spLocks noGrp="1"/>
          </p:cNvSpPr>
          <p:nvPr>
            <p:ph type="subTitle" idx="1"/>
          </p:nvPr>
        </p:nvSpPr>
        <p:spPr>
          <a:xfrm flipH="1">
            <a:off x="4740274" y="2284350"/>
            <a:ext cx="3675649" cy="2356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Креативная инициатива, направленная на создание рекламного видеоролика с использованием современных генеративных моделей и художественных решений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Нашей целью является создание уникального контента, который будет привлекателен для целевой аудитории</a:t>
            </a:r>
            <a:endParaRPr dirty="0"/>
          </a:p>
        </p:txBody>
      </p:sp>
      <p:sp>
        <p:nvSpPr>
          <p:cNvPr id="478" name="Google Shape;478;p46"/>
          <p:cNvSpPr txBox="1">
            <a:spLocks noGrp="1"/>
          </p:cNvSpPr>
          <p:nvPr>
            <p:ph type="title"/>
          </p:nvPr>
        </p:nvSpPr>
        <p:spPr>
          <a:xfrm>
            <a:off x="2573350" y="673851"/>
            <a:ext cx="5970950" cy="92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>НАШ</a:t>
            </a:r>
            <a:r>
              <a:rPr lang="en" b="1" dirty="0">
                <a:solidFill>
                  <a:schemeClr val="lt1"/>
                </a:solidFill>
              </a:rPr>
              <a:t> </a:t>
            </a:r>
            <a:r>
              <a:rPr lang="ru-RU" b="1" dirty="0"/>
              <a:t>ПРОЕКТ ЭТО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479" name="Google Shape;479;p46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480" name="Google Shape;480;p46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6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p46"/>
          <p:cNvPicPr preferRelativeResize="0"/>
          <p:nvPr/>
        </p:nvPicPr>
        <p:blipFill rotWithShape="1">
          <a:blip r:embed="rId3">
            <a:alphaModFix/>
          </a:blip>
          <a:srcRect l="4636" t="12184" r="4636" b="12184"/>
          <a:stretch/>
        </p:blipFill>
        <p:spPr>
          <a:xfrm>
            <a:off x="739625" y="1398200"/>
            <a:ext cx="4000650" cy="3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6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44163" y="11430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6"/>
          <p:cNvPicPr preferRelativeResize="0"/>
          <p:nvPr/>
        </p:nvPicPr>
        <p:blipFill rotWithShape="1">
          <a:blip r:embed="rId4">
            <a:alphaModFix/>
          </a:blip>
          <a:srcRect l="46576" t="6693" r="44095" b="81710"/>
          <a:stretch/>
        </p:blipFill>
        <p:spPr>
          <a:xfrm rot="10800000" flipH="1">
            <a:off x="4554322" y="1549051"/>
            <a:ext cx="40822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E3D9A854-DA12-775A-0D19-E5E8B4A27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684" y="4121665"/>
            <a:ext cx="5977955" cy="844200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dmitriikuleshov</a:t>
            </a:r>
            <a:r>
              <a:rPr lang="en-US" dirty="0"/>
              <a:t>/MAI-Advertisement-Video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C27BA2FF-88D9-14D3-AF1C-1C7D8201520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493520" y="3765035"/>
            <a:ext cx="4873055" cy="356630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ru-RU" b="1" dirty="0"/>
              <a:t> проекта</a:t>
            </a:r>
            <a:r>
              <a:rPr lang="en-US" b="1" dirty="0"/>
              <a:t> </a:t>
            </a:r>
            <a:r>
              <a:rPr lang="ru-RU" b="1" dirty="0"/>
              <a:t>со всеми материалами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2DC6681-1EEC-F515-A9ED-33EE72228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5480" y="-68580"/>
            <a:ext cx="6894857" cy="2158910"/>
          </a:xfrm>
        </p:spPr>
        <p:txBody>
          <a:bodyPr/>
          <a:lstStyle/>
          <a:p>
            <a:pPr algn="l"/>
            <a:r>
              <a:rPr lang="ru-RU" sz="4800" b="1" dirty="0"/>
              <a:t>ПОДРОБНАЯ </a:t>
            </a:r>
            <a:r>
              <a:rPr lang="ru-RU" sz="5400" b="1" dirty="0">
                <a:solidFill>
                  <a:schemeClr val="dk2"/>
                </a:solidFill>
              </a:rPr>
              <a:t>ИНФОРМАЦИЯ</a:t>
            </a:r>
            <a:endParaRPr lang="ru-RU" sz="5400" b="1" dirty="0"/>
          </a:p>
        </p:txBody>
      </p:sp>
      <p:pic>
        <p:nvPicPr>
          <p:cNvPr id="7" name="Google Shape;976;p70">
            <a:extLst>
              <a:ext uri="{FF2B5EF4-FFF2-40B4-BE49-F238E27FC236}">
                <a16:creationId xmlns:a16="http://schemas.microsoft.com/office/drawing/2014/main" id="{05322FBD-0B19-4BF5-13D7-72432C139D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06333" y="936889"/>
            <a:ext cx="3354272" cy="309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08;p48">
            <a:extLst>
              <a:ext uri="{FF2B5EF4-FFF2-40B4-BE49-F238E27FC236}">
                <a16:creationId xmlns:a16="http://schemas.microsoft.com/office/drawing/2014/main" id="{977B27A9-1085-7450-CF24-A1444A7AAD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78860" y="40096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3;p47">
            <a:extLst>
              <a:ext uri="{FF2B5EF4-FFF2-40B4-BE49-F238E27FC236}">
                <a16:creationId xmlns:a16="http://schemas.microsoft.com/office/drawing/2014/main" id="{061C0180-7ECC-FF8A-FE2B-A975260477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79251" y="454376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D5EF8B5B-AE3D-D272-E714-FD3376C251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30;p101">
            <a:extLst>
              <a:ext uri="{FF2B5EF4-FFF2-40B4-BE49-F238E27FC236}">
                <a16:creationId xmlns:a16="http://schemas.microsoft.com/office/drawing/2014/main" id="{93F8D9E1-BB5F-17E6-E279-7ACB60BD9C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874354" y="269554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30;p101">
            <a:extLst>
              <a:ext uri="{FF2B5EF4-FFF2-40B4-BE49-F238E27FC236}">
                <a16:creationId xmlns:a16="http://schemas.microsoft.com/office/drawing/2014/main" id="{5BFE298C-08AE-0E00-40C3-A57FB98983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440627" y="166767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1B02DF-0903-C810-142C-22EAF4A62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72" y="1571889"/>
            <a:ext cx="2087689" cy="20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4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 txBox="1">
            <a:spLocks noGrp="1"/>
          </p:cNvSpPr>
          <p:nvPr>
            <p:ph type="ctrTitle"/>
          </p:nvPr>
        </p:nvSpPr>
        <p:spPr>
          <a:xfrm>
            <a:off x="1259054" y="890550"/>
            <a:ext cx="5591326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/>
              <a:t>Определиться с целевой аудиторией</a:t>
            </a:r>
            <a:r>
              <a:rPr lang="en" b="1" dirty="0"/>
              <a:t> </a:t>
            </a:r>
            <a:endParaRPr lang="ru-RU" b="1" dirty="0"/>
          </a:p>
        </p:txBody>
      </p:sp>
      <p:sp>
        <p:nvSpPr>
          <p:cNvPr id="433" name="Google Shape;433;p45"/>
          <p:cNvSpPr txBox="1">
            <a:spLocks noGrp="1"/>
          </p:cNvSpPr>
          <p:nvPr>
            <p:ph type="ctrTitle" idx="2"/>
          </p:nvPr>
        </p:nvSpPr>
        <p:spPr>
          <a:xfrm>
            <a:off x="1259054" y="1455915"/>
            <a:ext cx="4829326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Найти референсы и понимать, какие </a:t>
            </a:r>
            <a:r>
              <a:rPr lang="ru-RU" b="1" dirty="0" err="1"/>
              <a:t>пайплайны</a:t>
            </a:r>
            <a:r>
              <a:rPr lang="ru-RU" b="1" dirty="0"/>
              <a:t> будут в разработке</a:t>
            </a:r>
            <a:endParaRPr lang="en-US" b="1" dirty="0"/>
          </a:p>
        </p:txBody>
      </p:sp>
      <p:sp>
        <p:nvSpPr>
          <p:cNvPr id="435" name="Google Shape;435;p45"/>
          <p:cNvSpPr txBox="1">
            <a:spLocks noGrp="1"/>
          </p:cNvSpPr>
          <p:nvPr>
            <p:ph type="ctrTitle" idx="4"/>
          </p:nvPr>
        </p:nvSpPr>
        <p:spPr>
          <a:xfrm>
            <a:off x="1259054" y="2048160"/>
            <a:ext cx="3884446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Распределить роли</a:t>
            </a:r>
            <a:endParaRPr b="1" dirty="0"/>
          </a:p>
        </p:txBody>
      </p:sp>
      <p:sp>
        <p:nvSpPr>
          <p:cNvPr id="437" name="Google Shape;437;p45"/>
          <p:cNvSpPr txBox="1">
            <a:spLocks noGrp="1"/>
          </p:cNvSpPr>
          <p:nvPr>
            <p:ph type="ctrTitle" idx="6"/>
          </p:nvPr>
        </p:nvSpPr>
        <p:spPr>
          <a:xfrm>
            <a:off x="1259054" y="2613525"/>
            <a:ext cx="5591326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Разработать сценарий</a:t>
            </a:r>
            <a:r>
              <a:rPr lang="en-US" b="1" dirty="0"/>
              <a:t>, </a:t>
            </a:r>
            <a:r>
              <a:rPr lang="ru-RU" b="1" dirty="0"/>
              <a:t>который сможем в будущем реализовать</a:t>
            </a:r>
            <a:endParaRPr lang="en-US" b="1" dirty="0"/>
          </a:p>
        </p:txBody>
      </p:sp>
      <p:sp>
        <p:nvSpPr>
          <p:cNvPr id="439" name="Google Shape;439;p45"/>
          <p:cNvSpPr txBox="1">
            <a:spLocks noGrp="1"/>
          </p:cNvSpPr>
          <p:nvPr>
            <p:ph type="ctrTitle" idx="8"/>
          </p:nvPr>
        </p:nvSpPr>
        <p:spPr>
          <a:xfrm>
            <a:off x="1259054" y="3186510"/>
            <a:ext cx="5652286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Определиться со стилями</a:t>
            </a:r>
            <a:endParaRPr lang="en-US" b="1" dirty="0"/>
          </a:p>
        </p:txBody>
      </p:sp>
      <p:sp>
        <p:nvSpPr>
          <p:cNvPr id="441" name="Google Shape;441;p45"/>
          <p:cNvSpPr txBox="1">
            <a:spLocks noGrp="1"/>
          </p:cNvSpPr>
          <p:nvPr>
            <p:ph type="ctrTitle" idx="13"/>
          </p:nvPr>
        </p:nvSpPr>
        <p:spPr>
          <a:xfrm>
            <a:off x="1259054" y="3755895"/>
            <a:ext cx="7008646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Начать работу над раскадровкой и артами</a:t>
            </a:r>
            <a:endParaRPr lang="en-US" b="1" dirty="0"/>
          </a:p>
        </p:txBody>
      </p:sp>
      <p:grpSp>
        <p:nvGrpSpPr>
          <p:cNvPr id="443" name="Google Shape;443;p45"/>
          <p:cNvGrpSpPr/>
          <p:nvPr/>
        </p:nvGrpSpPr>
        <p:grpSpPr>
          <a:xfrm>
            <a:off x="676654" y="1317595"/>
            <a:ext cx="7394302" cy="64500"/>
            <a:chOff x="912012" y="1127925"/>
            <a:chExt cx="7329800" cy="64500"/>
          </a:xfrm>
        </p:grpSpPr>
        <p:sp>
          <p:nvSpPr>
            <p:cNvPr id="444" name="Google Shape;444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5" name="Google Shape;445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6" name="Google Shape;446;p45"/>
          <p:cNvGrpSpPr/>
          <p:nvPr/>
        </p:nvGrpSpPr>
        <p:grpSpPr>
          <a:xfrm>
            <a:off x="654210" y="1916809"/>
            <a:ext cx="7394302" cy="64500"/>
            <a:chOff x="912012" y="1127925"/>
            <a:chExt cx="7329800" cy="64500"/>
          </a:xfrm>
        </p:grpSpPr>
        <p:sp>
          <p:nvSpPr>
            <p:cNvPr id="447" name="Google Shape;447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8" name="Google Shape;448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9" name="Google Shape;449;p45"/>
          <p:cNvGrpSpPr/>
          <p:nvPr/>
        </p:nvGrpSpPr>
        <p:grpSpPr>
          <a:xfrm>
            <a:off x="669122" y="2459648"/>
            <a:ext cx="7394302" cy="64500"/>
            <a:chOff x="912012" y="1127925"/>
            <a:chExt cx="7329800" cy="64500"/>
          </a:xfrm>
        </p:grpSpPr>
        <p:sp>
          <p:nvSpPr>
            <p:cNvPr id="450" name="Google Shape;450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451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2" name="Google Shape;452;p45"/>
          <p:cNvGrpSpPr/>
          <p:nvPr/>
        </p:nvGrpSpPr>
        <p:grpSpPr>
          <a:xfrm>
            <a:off x="676654" y="3063701"/>
            <a:ext cx="7394302" cy="64500"/>
            <a:chOff x="912012" y="1127925"/>
            <a:chExt cx="7329800" cy="64500"/>
          </a:xfrm>
        </p:grpSpPr>
        <p:sp>
          <p:nvSpPr>
            <p:cNvPr id="453" name="Google Shape;453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4" name="Google Shape;454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5" name="Google Shape;455;p45"/>
          <p:cNvGrpSpPr/>
          <p:nvPr/>
        </p:nvGrpSpPr>
        <p:grpSpPr>
          <a:xfrm>
            <a:off x="654210" y="3629426"/>
            <a:ext cx="7394302" cy="64500"/>
            <a:chOff x="912012" y="1127925"/>
            <a:chExt cx="7329800" cy="64500"/>
          </a:xfrm>
        </p:grpSpPr>
        <p:sp>
          <p:nvSpPr>
            <p:cNvPr id="456" name="Google Shape;456;p45"/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7" name="Google Shape;457;p45"/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8" name="Google Shape;458;p45"/>
          <p:cNvSpPr/>
          <p:nvPr/>
        </p:nvSpPr>
        <p:spPr>
          <a:xfrm>
            <a:off x="676804" y="84630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9" name="Google Shape;459;p45"/>
          <p:cNvSpPr/>
          <p:nvPr/>
        </p:nvSpPr>
        <p:spPr>
          <a:xfrm>
            <a:off x="676804" y="141118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0" name="Google Shape;460;p45"/>
          <p:cNvSpPr/>
          <p:nvPr/>
        </p:nvSpPr>
        <p:spPr>
          <a:xfrm>
            <a:off x="676804" y="1999531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45"/>
          <p:cNvSpPr/>
          <p:nvPr/>
        </p:nvSpPr>
        <p:spPr>
          <a:xfrm>
            <a:off x="676804" y="256173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2" name="Google Shape;462;p45"/>
          <p:cNvSpPr/>
          <p:nvPr/>
        </p:nvSpPr>
        <p:spPr>
          <a:xfrm>
            <a:off x="676804" y="3136490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p45"/>
          <p:cNvSpPr/>
          <p:nvPr/>
        </p:nvSpPr>
        <p:spPr>
          <a:xfrm>
            <a:off x="676804" y="371164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4" name="Google Shape;464;p45"/>
          <p:cNvSpPr txBox="1">
            <a:spLocks noGrp="1"/>
          </p:cNvSpPr>
          <p:nvPr>
            <p:ph type="title" idx="15"/>
          </p:nvPr>
        </p:nvSpPr>
        <p:spPr>
          <a:xfrm>
            <a:off x="676654" y="843900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 idx="16"/>
          </p:nvPr>
        </p:nvSpPr>
        <p:spPr>
          <a:xfrm>
            <a:off x="676804" y="1408785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17"/>
          </p:nvPr>
        </p:nvSpPr>
        <p:spPr>
          <a:xfrm>
            <a:off x="676654" y="2004150"/>
            <a:ext cx="4485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7" name="Google Shape;467;p45"/>
          <p:cNvSpPr txBox="1">
            <a:spLocks noGrp="1"/>
          </p:cNvSpPr>
          <p:nvPr>
            <p:ph type="title" idx="18"/>
          </p:nvPr>
        </p:nvSpPr>
        <p:spPr>
          <a:xfrm>
            <a:off x="676804" y="2564235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8" name="Google Shape;468;p45"/>
          <p:cNvSpPr txBox="1">
            <a:spLocks noGrp="1"/>
          </p:cNvSpPr>
          <p:nvPr>
            <p:ph type="title" idx="19"/>
          </p:nvPr>
        </p:nvSpPr>
        <p:spPr>
          <a:xfrm>
            <a:off x="676654" y="3709245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69" name="Google Shape;469;p45"/>
          <p:cNvSpPr txBox="1">
            <a:spLocks noGrp="1"/>
          </p:cNvSpPr>
          <p:nvPr>
            <p:ph type="title" idx="20"/>
          </p:nvPr>
        </p:nvSpPr>
        <p:spPr>
          <a:xfrm>
            <a:off x="676654" y="3136740"/>
            <a:ext cx="4485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70" name="Google Shape;470;p4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98575" y="1740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8607771" y="3318138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607775" y="84472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78;p46">
            <a:extLst>
              <a:ext uri="{FF2B5EF4-FFF2-40B4-BE49-F238E27FC236}">
                <a16:creationId xmlns:a16="http://schemas.microsoft.com/office/drawing/2014/main" id="{CEBCEE77-9DD2-F879-D16D-E8865A3B3B14}"/>
              </a:ext>
            </a:extLst>
          </p:cNvPr>
          <p:cNvSpPr txBox="1">
            <a:spLocks/>
          </p:cNvSpPr>
          <p:nvPr/>
        </p:nvSpPr>
        <p:spPr>
          <a:xfrm>
            <a:off x="2417532" y="-7484"/>
            <a:ext cx="6272787" cy="53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ru-RU" sz="3200" b="1" dirty="0">
                <a:solidFill>
                  <a:schemeClr val="lt1"/>
                </a:solidFill>
              </a:rPr>
              <a:t>ЗАДАЧИ ПРОЕКТА в </a:t>
            </a:r>
            <a:r>
              <a:rPr lang="ru-RU" sz="3200" dirty="0"/>
              <a:t>2024</a:t>
            </a:r>
          </a:p>
        </p:txBody>
      </p:sp>
      <p:sp>
        <p:nvSpPr>
          <p:cNvPr id="25" name="Google Shape;441;p45">
            <a:extLst>
              <a:ext uri="{FF2B5EF4-FFF2-40B4-BE49-F238E27FC236}">
                <a16:creationId xmlns:a16="http://schemas.microsoft.com/office/drawing/2014/main" id="{ECF105ED-32B1-B795-E73E-62CEB0BA908D}"/>
              </a:ext>
            </a:extLst>
          </p:cNvPr>
          <p:cNvSpPr txBox="1">
            <a:spLocks/>
          </p:cNvSpPr>
          <p:nvPr/>
        </p:nvSpPr>
        <p:spPr>
          <a:xfrm>
            <a:off x="1259054" y="4297978"/>
            <a:ext cx="7008646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ru-RU" b="1" dirty="0"/>
              <a:t>Изучить основы работы с выбранными моделями</a:t>
            </a:r>
            <a:endParaRPr lang="en-US" b="1" dirty="0"/>
          </a:p>
        </p:txBody>
      </p:sp>
      <p:grpSp>
        <p:nvGrpSpPr>
          <p:cNvPr id="26" name="Google Shape;455;p45">
            <a:extLst>
              <a:ext uri="{FF2B5EF4-FFF2-40B4-BE49-F238E27FC236}">
                <a16:creationId xmlns:a16="http://schemas.microsoft.com/office/drawing/2014/main" id="{7CB13B82-DD5D-6EC6-92CA-188B1A852D98}"/>
              </a:ext>
            </a:extLst>
          </p:cNvPr>
          <p:cNvGrpSpPr/>
          <p:nvPr/>
        </p:nvGrpSpPr>
        <p:grpSpPr>
          <a:xfrm>
            <a:off x="676654" y="4159159"/>
            <a:ext cx="7394302" cy="64500"/>
            <a:chOff x="912012" y="1127925"/>
            <a:chExt cx="7329800" cy="64500"/>
          </a:xfrm>
        </p:grpSpPr>
        <p:sp>
          <p:nvSpPr>
            <p:cNvPr id="27" name="Google Shape;456;p45">
              <a:extLst>
                <a:ext uri="{FF2B5EF4-FFF2-40B4-BE49-F238E27FC236}">
                  <a16:creationId xmlns:a16="http://schemas.microsoft.com/office/drawing/2014/main" id="{5B4F0038-FA63-3980-A573-916DE79EF175}"/>
                </a:ext>
              </a:extLst>
            </p:cNvPr>
            <p:cNvSpPr/>
            <p:nvPr/>
          </p:nvSpPr>
          <p:spPr>
            <a:xfrm rot="5400000">
              <a:off x="8177312" y="1127925"/>
              <a:ext cx="64500" cy="64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457;p45">
              <a:extLst>
                <a:ext uri="{FF2B5EF4-FFF2-40B4-BE49-F238E27FC236}">
                  <a16:creationId xmlns:a16="http://schemas.microsoft.com/office/drawing/2014/main" id="{3D6260E8-B2DC-52F1-305E-71B06F3A23DD}"/>
                </a:ext>
              </a:extLst>
            </p:cNvPr>
            <p:cNvCxnSpPr/>
            <p:nvPr/>
          </p:nvCxnSpPr>
          <p:spPr>
            <a:xfrm rot="10800000">
              <a:off x="912012" y="1160175"/>
              <a:ext cx="7269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" name="Google Shape;463;p45">
            <a:extLst>
              <a:ext uri="{FF2B5EF4-FFF2-40B4-BE49-F238E27FC236}">
                <a16:creationId xmlns:a16="http://schemas.microsoft.com/office/drawing/2014/main" id="{89F8B252-7446-535A-1359-6D563084E09B}"/>
              </a:ext>
            </a:extLst>
          </p:cNvPr>
          <p:cNvSpPr/>
          <p:nvPr/>
        </p:nvSpPr>
        <p:spPr>
          <a:xfrm>
            <a:off x="676804" y="4253728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" name="Google Shape;468;p45">
            <a:extLst>
              <a:ext uri="{FF2B5EF4-FFF2-40B4-BE49-F238E27FC236}">
                <a16:creationId xmlns:a16="http://schemas.microsoft.com/office/drawing/2014/main" id="{1CA74C66-C956-7044-1C18-7D31BB119D45}"/>
              </a:ext>
            </a:extLst>
          </p:cNvPr>
          <p:cNvSpPr txBox="1">
            <a:spLocks/>
          </p:cNvSpPr>
          <p:nvPr/>
        </p:nvSpPr>
        <p:spPr>
          <a:xfrm>
            <a:off x="676654" y="4251328"/>
            <a:ext cx="4485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nton"/>
              <a:buNone/>
              <a:defRPr sz="20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M Sans"/>
              <a:buNone/>
              <a:defRPr sz="4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1" name="Google Shape;14173;p124">
            <a:extLst>
              <a:ext uri="{FF2B5EF4-FFF2-40B4-BE49-F238E27FC236}">
                <a16:creationId xmlns:a16="http://schemas.microsoft.com/office/drawing/2014/main" id="{F5F5C389-DDFD-886C-D766-54B3302FF2C2}"/>
              </a:ext>
            </a:extLst>
          </p:cNvPr>
          <p:cNvSpPr/>
          <p:nvPr/>
        </p:nvSpPr>
        <p:spPr>
          <a:xfrm>
            <a:off x="7731175" y="948316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10792;p118">
            <a:extLst>
              <a:ext uri="{FF2B5EF4-FFF2-40B4-BE49-F238E27FC236}">
                <a16:creationId xmlns:a16="http://schemas.microsoft.com/office/drawing/2014/main" id="{CE29D2C0-42C5-3854-036E-A153E574D38A}"/>
              </a:ext>
            </a:extLst>
          </p:cNvPr>
          <p:cNvGrpSpPr/>
          <p:nvPr/>
        </p:nvGrpSpPr>
        <p:grpSpPr>
          <a:xfrm>
            <a:off x="7650606" y="1523657"/>
            <a:ext cx="380393" cy="363118"/>
            <a:chOff x="4126815" y="2760704"/>
            <a:chExt cx="380393" cy="363118"/>
          </a:xfrm>
        </p:grpSpPr>
        <p:sp>
          <p:nvSpPr>
            <p:cNvPr id="33" name="Google Shape;10793;p118">
              <a:extLst>
                <a:ext uri="{FF2B5EF4-FFF2-40B4-BE49-F238E27FC236}">
                  <a16:creationId xmlns:a16="http://schemas.microsoft.com/office/drawing/2014/main" id="{DC332696-87B9-643D-EBD3-CC18EE3140D2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794;p118">
              <a:extLst>
                <a:ext uri="{FF2B5EF4-FFF2-40B4-BE49-F238E27FC236}">
                  <a16:creationId xmlns:a16="http://schemas.microsoft.com/office/drawing/2014/main" id="{624E90F1-06FD-78F6-2237-00C2AD38D8FA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795;p118">
              <a:extLst>
                <a:ext uri="{FF2B5EF4-FFF2-40B4-BE49-F238E27FC236}">
                  <a16:creationId xmlns:a16="http://schemas.microsoft.com/office/drawing/2014/main" id="{F79E0343-E3F6-D854-181D-2CC331CC96EB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796;p118">
              <a:extLst>
                <a:ext uri="{FF2B5EF4-FFF2-40B4-BE49-F238E27FC236}">
                  <a16:creationId xmlns:a16="http://schemas.microsoft.com/office/drawing/2014/main" id="{DCC8A1BF-1BCC-D01F-422F-ECCE7D90F7FE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043;p120">
            <a:extLst>
              <a:ext uri="{FF2B5EF4-FFF2-40B4-BE49-F238E27FC236}">
                <a16:creationId xmlns:a16="http://schemas.microsoft.com/office/drawing/2014/main" id="{5FB292C5-2C2B-1833-CD49-51FF250D7A7E}"/>
              </a:ext>
            </a:extLst>
          </p:cNvPr>
          <p:cNvGrpSpPr/>
          <p:nvPr/>
        </p:nvGrpSpPr>
        <p:grpSpPr>
          <a:xfrm>
            <a:off x="7672321" y="2124839"/>
            <a:ext cx="347143" cy="254684"/>
            <a:chOff x="5331913" y="3413947"/>
            <a:chExt cx="347143" cy="254684"/>
          </a:xfrm>
        </p:grpSpPr>
        <p:sp>
          <p:nvSpPr>
            <p:cNvPr id="38" name="Google Shape;12044;p120">
              <a:extLst>
                <a:ext uri="{FF2B5EF4-FFF2-40B4-BE49-F238E27FC236}">
                  <a16:creationId xmlns:a16="http://schemas.microsoft.com/office/drawing/2014/main" id="{F59EC0F4-E36A-1EE2-BBEC-D957A8DD038A}"/>
                </a:ext>
              </a:extLst>
            </p:cNvPr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45;p120">
              <a:extLst>
                <a:ext uri="{FF2B5EF4-FFF2-40B4-BE49-F238E27FC236}">
                  <a16:creationId xmlns:a16="http://schemas.microsoft.com/office/drawing/2014/main" id="{CAAD7754-2E04-3B7E-1258-ED07F9540A17}"/>
                </a:ext>
              </a:extLst>
            </p:cNvPr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2046;p120">
              <a:extLst>
                <a:ext uri="{FF2B5EF4-FFF2-40B4-BE49-F238E27FC236}">
                  <a16:creationId xmlns:a16="http://schemas.microsoft.com/office/drawing/2014/main" id="{760DE80B-3464-D448-2F8C-DEA3F71737F1}"/>
                </a:ext>
              </a:extLst>
            </p:cNvPr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047;p120">
              <a:extLst>
                <a:ext uri="{FF2B5EF4-FFF2-40B4-BE49-F238E27FC236}">
                  <a16:creationId xmlns:a16="http://schemas.microsoft.com/office/drawing/2014/main" id="{B4771DE3-D3C9-DE7A-9014-CF70D4C7D27A}"/>
                </a:ext>
              </a:extLst>
            </p:cNvPr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048;p120">
              <a:extLst>
                <a:ext uri="{FF2B5EF4-FFF2-40B4-BE49-F238E27FC236}">
                  <a16:creationId xmlns:a16="http://schemas.microsoft.com/office/drawing/2014/main" id="{7F5C081C-8C24-7AB6-E0A4-5E3883936290}"/>
                </a:ext>
              </a:extLst>
            </p:cNvPr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049;p120">
              <a:extLst>
                <a:ext uri="{FF2B5EF4-FFF2-40B4-BE49-F238E27FC236}">
                  <a16:creationId xmlns:a16="http://schemas.microsoft.com/office/drawing/2014/main" id="{55AB2D61-8BF6-485A-DCB8-34B3C455B21C}"/>
                </a:ext>
              </a:extLst>
            </p:cNvPr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1349;p119">
            <a:extLst>
              <a:ext uri="{FF2B5EF4-FFF2-40B4-BE49-F238E27FC236}">
                <a16:creationId xmlns:a16="http://schemas.microsoft.com/office/drawing/2014/main" id="{F0AF1CF3-D7AA-843C-F3C9-7E712E2D3DF1}"/>
              </a:ext>
            </a:extLst>
          </p:cNvPr>
          <p:cNvSpPr/>
          <p:nvPr/>
        </p:nvSpPr>
        <p:spPr>
          <a:xfrm>
            <a:off x="7667056" y="2620494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3388;p122">
            <a:extLst>
              <a:ext uri="{FF2B5EF4-FFF2-40B4-BE49-F238E27FC236}">
                <a16:creationId xmlns:a16="http://schemas.microsoft.com/office/drawing/2014/main" id="{F27638A9-E4E5-F3FD-5B08-B2CC1ED69F9F}"/>
              </a:ext>
            </a:extLst>
          </p:cNvPr>
          <p:cNvGrpSpPr/>
          <p:nvPr/>
        </p:nvGrpSpPr>
        <p:grpSpPr>
          <a:xfrm>
            <a:off x="7665800" y="3214428"/>
            <a:ext cx="364104" cy="353290"/>
            <a:chOff x="853950" y="2894720"/>
            <a:chExt cx="364104" cy="353290"/>
          </a:xfrm>
        </p:grpSpPr>
        <p:sp>
          <p:nvSpPr>
            <p:cNvPr id="46" name="Google Shape;13389;p122">
              <a:extLst>
                <a:ext uri="{FF2B5EF4-FFF2-40B4-BE49-F238E27FC236}">
                  <a16:creationId xmlns:a16="http://schemas.microsoft.com/office/drawing/2014/main" id="{08C72D0D-4FD2-97DC-59EE-FF0BFEADED3A}"/>
                </a:ext>
              </a:extLst>
            </p:cNvPr>
            <p:cNvSpPr/>
            <p:nvPr/>
          </p:nvSpPr>
          <p:spPr>
            <a:xfrm>
              <a:off x="1056167" y="3155298"/>
              <a:ext cx="57472" cy="57662"/>
            </a:xfrm>
            <a:custGeom>
              <a:avLst/>
              <a:gdLst/>
              <a:ahLst/>
              <a:cxnLst/>
              <a:rect l="l" t="t" r="r" b="b"/>
              <a:pathLst>
                <a:path w="1807" h="1813" extrusionOk="0">
                  <a:moveTo>
                    <a:pt x="907" y="0"/>
                  </a:moveTo>
                  <a:cubicBezTo>
                    <a:pt x="686" y="0"/>
                    <a:pt x="459" y="83"/>
                    <a:pt x="274" y="268"/>
                  </a:cubicBezTo>
                  <a:cubicBezTo>
                    <a:pt x="215" y="328"/>
                    <a:pt x="215" y="423"/>
                    <a:pt x="274" y="506"/>
                  </a:cubicBezTo>
                  <a:cubicBezTo>
                    <a:pt x="304" y="536"/>
                    <a:pt x="346" y="551"/>
                    <a:pt x="389" y="551"/>
                  </a:cubicBezTo>
                  <a:cubicBezTo>
                    <a:pt x="432" y="551"/>
                    <a:pt x="477" y="536"/>
                    <a:pt x="512" y="506"/>
                  </a:cubicBezTo>
                  <a:cubicBezTo>
                    <a:pt x="625" y="394"/>
                    <a:pt x="767" y="336"/>
                    <a:pt x="908" y="336"/>
                  </a:cubicBezTo>
                  <a:cubicBezTo>
                    <a:pt x="1020" y="336"/>
                    <a:pt x="1132" y="373"/>
                    <a:pt x="1227" y="447"/>
                  </a:cubicBezTo>
                  <a:cubicBezTo>
                    <a:pt x="1489" y="625"/>
                    <a:pt x="1560" y="983"/>
                    <a:pt x="1381" y="1233"/>
                  </a:cubicBezTo>
                  <a:cubicBezTo>
                    <a:pt x="1265" y="1401"/>
                    <a:pt x="1087" y="1477"/>
                    <a:pt x="911" y="1477"/>
                  </a:cubicBezTo>
                  <a:cubicBezTo>
                    <a:pt x="639" y="1477"/>
                    <a:pt x="370" y="1294"/>
                    <a:pt x="334" y="983"/>
                  </a:cubicBezTo>
                  <a:cubicBezTo>
                    <a:pt x="323" y="894"/>
                    <a:pt x="260" y="827"/>
                    <a:pt x="176" y="827"/>
                  </a:cubicBezTo>
                  <a:cubicBezTo>
                    <a:pt x="169" y="827"/>
                    <a:pt x="162" y="827"/>
                    <a:pt x="155" y="828"/>
                  </a:cubicBezTo>
                  <a:cubicBezTo>
                    <a:pt x="72" y="840"/>
                    <a:pt x="0" y="923"/>
                    <a:pt x="12" y="1006"/>
                  </a:cubicBezTo>
                  <a:cubicBezTo>
                    <a:pt x="63" y="1513"/>
                    <a:pt x="487" y="1812"/>
                    <a:pt x="913" y="1812"/>
                  </a:cubicBezTo>
                  <a:cubicBezTo>
                    <a:pt x="1189" y="1812"/>
                    <a:pt x="1466" y="1687"/>
                    <a:pt x="1643" y="1411"/>
                  </a:cubicBezTo>
                  <a:cubicBezTo>
                    <a:pt x="1751" y="1256"/>
                    <a:pt x="1798" y="1078"/>
                    <a:pt x="1798" y="899"/>
                  </a:cubicBezTo>
                  <a:cubicBezTo>
                    <a:pt x="1806" y="360"/>
                    <a:pt x="1368" y="0"/>
                    <a:pt x="9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90;p122">
              <a:extLst>
                <a:ext uri="{FF2B5EF4-FFF2-40B4-BE49-F238E27FC236}">
                  <a16:creationId xmlns:a16="http://schemas.microsoft.com/office/drawing/2014/main" id="{6A23EFA1-DF8E-741A-218A-B0C5A99A59F6}"/>
                </a:ext>
              </a:extLst>
            </p:cNvPr>
            <p:cNvSpPr/>
            <p:nvPr/>
          </p:nvSpPr>
          <p:spPr>
            <a:xfrm>
              <a:off x="868326" y="2975027"/>
              <a:ext cx="192802" cy="82025"/>
            </a:xfrm>
            <a:custGeom>
              <a:avLst/>
              <a:gdLst/>
              <a:ahLst/>
              <a:cxnLst/>
              <a:rect l="l" t="t" r="r" b="b"/>
              <a:pathLst>
                <a:path w="6062" h="2579" extrusionOk="0">
                  <a:moveTo>
                    <a:pt x="3619" y="1"/>
                  </a:moveTo>
                  <a:cubicBezTo>
                    <a:pt x="2165" y="1"/>
                    <a:pt x="686" y="811"/>
                    <a:pt x="48" y="2364"/>
                  </a:cubicBezTo>
                  <a:cubicBezTo>
                    <a:pt x="1" y="2460"/>
                    <a:pt x="84" y="2579"/>
                    <a:pt x="203" y="2579"/>
                  </a:cubicBezTo>
                  <a:cubicBezTo>
                    <a:pt x="263" y="2579"/>
                    <a:pt x="334" y="2543"/>
                    <a:pt x="346" y="2483"/>
                  </a:cubicBezTo>
                  <a:cubicBezTo>
                    <a:pt x="909" y="1104"/>
                    <a:pt x="2222" y="332"/>
                    <a:pt x="3567" y="332"/>
                  </a:cubicBezTo>
                  <a:cubicBezTo>
                    <a:pt x="4242" y="332"/>
                    <a:pt x="4925" y="526"/>
                    <a:pt x="5525" y="936"/>
                  </a:cubicBezTo>
                  <a:cubicBezTo>
                    <a:pt x="5609" y="995"/>
                    <a:pt x="5680" y="1031"/>
                    <a:pt x="5752" y="1114"/>
                  </a:cubicBezTo>
                  <a:cubicBezTo>
                    <a:pt x="5784" y="1142"/>
                    <a:pt x="5824" y="1156"/>
                    <a:pt x="5864" y="1156"/>
                  </a:cubicBezTo>
                  <a:cubicBezTo>
                    <a:pt x="5911" y="1156"/>
                    <a:pt x="5957" y="1136"/>
                    <a:pt x="5990" y="1090"/>
                  </a:cubicBezTo>
                  <a:cubicBezTo>
                    <a:pt x="6061" y="1019"/>
                    <a:pt x="6049" y="912"/>
                    <a:pt x="5978" y="852"/>
                  </a:cubicBezTo>
                  <a:cubicBezTo>
                    <a:pt x="5317" y="280"/>
                    <a:pt x="4473" y="1"/>
                    <a:pt x="36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391;p122">
              <a:extLst>
                <a:ext uri="{FF2B5EF4-FFF2-40B4-BE49-F238E27FC236}">
                  <a16:creationId xmlns:a16="http://schemas.microsoft.com/office/drawing/2014/main" id="{A399777C-5301-860A-26D8-5EA7C73896E8}"/>
                </a:ext>
              </a:extLst>
            </p:cNvPr>
            <p:cNvSpPr/>
            <p:nvPr/>
          </p:nvSpPr>
          <p:spPr>
            <a:xfrm>
              <a:off x="853950" y="3067580"/>
              <a:ext cx="137875" cy="168598"/>
            </a:xfrm>
            <a:custGeom>
              <a:avLst/>
              <a:gdLst/>
              <a:ahLst/>
              <a:cxnLst/>
              <a:rect l="l" t="t" r="r" b="b"/>
              <a:pathLst>
                <a:path w="4335" h="5301" extrusionOk="0">
                  <a:moveTo>
                    <a:pt x="479" y="1"/>
                  </a:moveTo>
                  <a:cubicBezTo>
                    <a:pt x="401" y="1"/>
                    <a:pt x="321" y="57"/>
                    <a:pt x="310" y="133"/>
                  </a:cubicBezTo>
                  <a:cubicBezTo>
                    <a:pt x="0" y="1633"/>
                    <a:pt x="608" y="3217"/>
                    <a:pt x="1893" y="4074"/>
                  </a:cubicBezTo>
                  <a:cubicBezTo>
                    <a:pt x="1965" y="4134"/>
                    <a:pt x="2858" y="4788"/>
                    <a:pt x="4072" y="5288"/>
                  </a:cubicBezTo>
                  <a:cubicBezTo>
                    <a:pt x="4084" y="5300"/>
                    <a:pt x="4120" y="5300"/>
                    <a:pt x="4132" y="5300"/>
                  </a:cubicBezTo>
                  <a:cubicBezTo>
                    <a:pt x="4191" y="5300"/>
                    <a:pt x="4275" y="5253"/>
                    <a:pt x="4287" y="5193"/>
                  </a:cubicBezTo>
                  <a:cubicBezTo>
                    <a:pt x="4334" y="5074"/>
                    <a:pt x="4287" y="4979"/>
                    <a:pt x="4191" y="4955"/>
                  </a:cubicBezTo>
                  <a:cubicBezTo>
                    <a:pt x="2989" y="4479"/>
                    <a:pt x="2084" y="3800"/>
                    <a:pt x="2084" y="3800"/>
                  </a:cubicBezTo>
                  <a:cubicBezTo>
                    <a:pt x="905" y="3002"/>
                    <a:pt x="346" y="1562"/>
                    <a:pt x="643" y="193"/>
                  </a:cubicBezTo>
                  <a:cubicBezTo>
                    <a:pt x="655" y="109"/>
                    <a:pt x="596" y="14"/>
                    <a:pt x="500" y="2"/>
                  </a:cubicBezTo>
                  <a:cubicBezTo>
                    <a:pt x="493" y="1"/>
                    <a:pt x="486" y="1"/>
                    <a:pt x="4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392;p122">
              <a:extLst>
                <a:ext uri="{FF2B5EF4-FFF2-40B4-BE49-F238E27FC236}">
                  <a16:creationId xmlns:a16="http://schemas.microsoft.com/office/drawing/2014/main" id="{6CC59D2E-53C6-06D3-3960-DF149E3CD734}"/>
                </a:ext>
              </a:extLst>
            </p:cNvPr>
            <p:cNvSpPr/>
            <p:nvPr/>
          </p:nvSpPr>
          <p:spPr>
            <a:xfrm>
              <a:off x="937248" y="3014975"/>
              <a:ext cx="87877" cy="57217"/>
            </a:xfrm>
            <a:custGeom>
              <a:avLst/>
              <a:gdLst/>
              <a:ahLst/>
              <a:cxnLst/>
              <a:rect l="l" t="t" r="r" b="b"/>
              <a:pathLst>
                <a:path w="2763" h="1799" extrusionOk="0">
                  <a:moveTo>
                    <a:pt x="2225" y="1"/>
                  </a:moveTo>
                  <a:cubicBezTo>
                    <a:pt x="2218" y="1"/>
                    <a:pt x="2211" y="1"/>
                    <a:pt x="2203" y="1"/>
                  </a:cubicBezTo>
                  <a:lnTo>
                    <a:pt x="941" y="61"/>
                  </a:lnTo>
                  <a:cubicBezTo>
                    <a:pt x="584" y="73"/>
                    <a:pt x="346" y="430"/>
                    <a:pt x="477" y="763"/>
                  </a:cubicBezTo>
                  <a:cubicBezTo>
                    <a:pt x="203" y="787"/>
                    <a:pt x="1" y="1025"/>
                    <a:pt x="13" y="1311"/>
                  </a:cubicBezTo>
                  <a:cubicBezTo>
                    <a:pt x="25" y="1597"/>
                    <a:pt x="263" y="1799"/>
                    <a:pt x="537" y="1799"/>
                  </a:cubicBezTo>
                  <a:cubicBezTo>
                    <a:pt x="560" y="1799"/>
                    <a:pt x="548" y="1799"/>
                    <a:pt x="953" y="1787"/>
                  </a:cubicBezTo>
                  <a:cubicBezTo>
                    <a:pt x="1037" y="1787"/>
                    <a:pt x="1120" y="1704"/>
                    <a:pt x="1120" y="1608"/>
                  </a:cubicBezTo>
                  <a:cubicBezTo>
                    <a:pt x="1120" y="1525"/>
                    <a:pt x="1025" y="1442"/>
                    <a:pt x="941" y="1442"/>
                  </a:cubicBezTo>
                  <a:lnTo>
                    <a:pt x="548" y="1466"/>
                  </a:lnTo>
                  <a:cubicBezTo>
                    <a:pt x="441" y="1466"/>
                    <a:pt x="346" y="1370"/>
                    <a:pt x="346" y="1263"/>
                  </a:cubicBezTo>
                  <a:cubicBezTo>
                    <a:pt x="346" y="1168"/>
                    <a:pt x="429" y="1073"/>
                    <a:pt x="537" y="1073"/>
                  </a:cubicBezTo>
                  <a:lnTo>
                    <a:pt x="667" y="1073"/>
                  </a:lnTo>
                  <a:cubicBezTo>
                    <a:pt x="858" y="1061"/>
                    <a:pt x="953" y="835"/>
                    <a:pt x="834" y="704"/>
                  </a:cubicBezTo>
                  <a:cubicBezTo>
                    <a:pt x="727" y="585"/>
                    <a:pt x="798" y="394"/>
                    <a:pt x="965" y="370"/>
                  </a:cubicBezTo>
                  <a:lnTo>
                    <a:pt x="2227" y="311"/>
                  </a:lnTo>
                  <a:cubicBezTo>
                    <a:pt x="2334" y="311"/>
                    <a:pt x="2442" y="406"/>
                    <a:pt x="2442" y="513"/>
                  </a:cubicBezTo>
                  <a:cubicBezTo>
                    <a:pt x="2442" y="608"/>
                    <a:pt x="2346" y="704"/>
                    <a:pt x="2263" y="704"/>
                  </a:cubicBezTo>
                  <a:lnTo>
                    <a:pt x="2144" y="704"/>
                  </a:lnTo>
                  <a:cubicBezTo>
                    <a:pt x="1953" y="716"/>
                    <a:pt x="1858" y="942"/>
                    <a:pt x="1977" y="1085"/>
                  </a:cubicBezTo>
                  <a:cubicBezTo>
                    <a:pt x="2084" y="1204"/>
                    <a:pt x="1989" y="1406"/>
                    <a:pt x="1834" y="1406"/>
                  </a:cubicBezTo>
                  <a:lnTo>
                    <a:pt x="1620" y="1418"/>
                  </a:lnTo>
                  <a:cubicBezTo>
                    <a:pt x="1537" y="1418"/>
                    <a:pt x="1453" y="1501"/>
                    <a:pt x="1453" y="1597"/>
                  </a:cubicBezTo>
                  <a:cubicBezTo>
                    <a:pt x="1453" y="1680"/>
                    <a:pt x="1549" y="1763"/>
                    <a:pt x="1632" y="1763"/>
                  </a:cubicBezTo>
                  <a:lnTo>
                    <a:pt x="1846" y="1739"/>
                  </a:lnTo>
                  <a:cubicBezTo>
                    <a:pt x="2203" y="1728"/>
                    <a:pt x="2442" y="1370"/>
                    <a:pt x="2322" y="1049"/>
                  </a:cubicBezTo>
                  <a:cubicBezTo>
                    <a:pt x="2561" y="1013"/>
                    <a:pt x="2763" y="775"/>
                    <a:pt x="2751" y="489"/>
                  </a:cubicBezTo>
                  <a:cubicBezTo>
                    <a:pt x="2739" y="222"/>
                    <a:pt x="2502" y="1"/>
                    <a:pt x="22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393;p122">
              <a:extLst>
                <a:ext uri="{FF2B5EF4-FFF2-40B4-BE49-F238E27FC236}">
                  <a16:creationId xmlns:a16="http://schemas.microsoft.com/office/drawing/2014/main" id="{322213FA-E422-EA87-6388-AF8AC3D1AF44}"/>
                </a:ext>
              </a:extLst>
            </p:cNvPr>
            <p:cNvSpPr/>
            <p:nvPr/>
          </p:nvSpPr>
          <p:spPr>
            <a:xfrm>
              <a:off x="978912" y="3095664"/>
              <a:ext cx="78399" cy="79290"/>
            </a:xfrm>
            <a:custGeom>
              <a:avLst/>
              <a:gdLst/>
              <a:ahLst/>
              <a:cxnLst/>
              <a:rect l="l" t="t" r="r" b="b"/>
              <a:pathLst>
                <a:path w="2465" h="2493" extrusionOk="0">
                  <a:moveTo>
                    <a:pt x="1751" y="0"/>
                  </a:moveTo>
                  <a:cubicBezTo>
                    <a:pt x="1513" y="0"/>
                    <a:pt x="1477" y="95"/>
                    <a:pt x="381" y="691"/>
                  </a:cubicBezTo>
                  <a:cubicBezTo>
                    <a:pt x="72" y="869"/>
                    <a:pt x="24" y="1286"/>
                    <a:pt x="286" y="1524"/>
                  </a:cubicBezTo>
                  <a:cubicBezTo>
                    <a:pt x="84" y="1667"/>
                    <a:pt x="0" y="1929"/>
                    <a:pt x="72" y="2155"/>
                  </a:cubicBezTo>
                  <a:cubicBezTo>
                    <a:pt x="154" y="2370"/>
                    <a:pt x="351" y="2493"/>
                    <a:pt x="555" y="2493"/>
                  </a:cubicBezTo>
                  <a:cubicBezTo>
                    <a:pt x="646" y="2493"/>
                    <a:pt x="738" y="2468"/>
                    <a:pt x="822" y="2417"/>
                  </a:cubicBezTo>
                  <a:lnTo>
                    <a:pt x="1096" y="2262"/>
                  </a:lnTo>
                  <a:cubicBezTo>
                    <a:pt x="1179" y="2215"/>
                    <a:pt x="1203" y="2108"/>
                    <a:pt x="1155" y="2036"/>
                  </a:cubicBezTo>
                  <a:cubicBezTo>
                    <a:pt x="1131" y="1987"/>
                    <a:pt x="1073" y="1955"/>
                    <a:pt x="1016" y="1955"/>
                  </a:cubicBezTo>
                  <a:cubicBezTo>
                    <a:pt x="989" y="1955"/>
                    <a:pt x="963" y="1962"/>
                    <a:pt x="941" y="1977"/>
                  </a:cubicBezTo>
                  <a:lnTo>
                    <a:pt x="655" y="2143"/>
                  </a:lnTo>
                  <a:cubicBezTo>
                    <a:pt x="624" y="2161"/>
                    <a:pt x="591" y="2169"/>
                    <a:pt x="558" y="2169"/>
                  </a:cubicBezTo>
                  <a:cubicBezTo>
                    <a:pt x="479" y="2169"/>
                    <a:pt x="403" y="2120"/>
                    <a:pt x="370" y="2036"/>
                  </a:cubicBezTo>
                  <a:cubicBezTo>
                    <a:pt x="346" y="1965"/>
                    <a:pt x="381" y="1846"/>
                    <a:pt x="465" y="1798"/>
                  </a:cubicBezTo>
                  <a:cubicBezTo>
                    <a:pt x="643" y="1691"/>
                    <a:pt x="667" y="1441"/>
                    <a:pt x="489" y="1310"/>
                  </a:cubicBezTo>
                  <a:cubicBezTo>
                    <a:pt x="381" y="1215"/>
                    <a:pt x="405" y="1048"/>
                    <a:pt x="512" y="976"/>
                  </a:cubicBezTo>
                  <a:cubicBezTo>
                    <a:pt x="1691" y="322"/>
                    <a:pt x="1632" y="322"/>
                    <a:pt x="1727" y="322"/>
                  </a:cubicBezTo>
                  <a:cubicBezTo>
                    <a:pt x="1822" y="322"/>
                    <a:pt x="1917" y="417"/>
                    <a:pt x="1917" y="512"/>
                  </a:cubicBezTo>
                  <a:cubicBezTo>
                    <a:pt x="1917" y="679"/>
                    <a:pt x="1751" y="715"/>
                    <a:pt x="1691" y="750"/>
                  </a:cubicBezTo>
                  <a:cubicBezTo>
                    <a:pt x="1536" y="846"/>
                    <a:pt x="1548" y="1084"/>
                    <a:pt x="1727" y="1155"/>
                  </a:cubicBezTo>
                  <a:cubicBezTo>
                    <a:pt x="1882" y="1215"/>
                    <a:pt x="1882" y="1429"/>
                    <a:pt x="1739" y="1512"/>
                  </a:cubicBezTo>
                  <a:lnTo>
                    <a:pt x="1501" y="1643"/>
                  </a:lnTo>
                  <a:cubicBezTo>
                    <a:pt x="1429" y="1691"/>
                    <a:pt x="1393" y="1798"/>
                    <a:pt x="1441" y="1869"/>
                  </a:cubicBezTo>
                  <a:cubicBezTo>
                    <a:pt x="1474" y="1918"/>
                    <a:pt x="1529" y="1951"/>
                    <a:pt x="1587" y="1951"/>
                  </a:cubicBezTo>
                  <a:cubicBezTo>
                    <a:pt x="1614" y="1951"/>
                    <a:pt x="1641" y="1944"/>
                    <a:pt x="1667" y="1929"/>
                  </a:cubicBezTo>
                  <a:lnTo>
                    <a:pt x="1905" y="1798"/>
                  </a:lnTo>
                  <a:cubicBezTo>
                    <a:pt x="2215" y="1619"/>
                    <a:pt x="2275" y="1203"/>
                    <a:pt x="2001" y="953"/>
                  </a:cubicBezTo>
                  <a:cubicBezTo>
                    <a:pt x="2465" y="679"/>
                    <a:pt x="2275" y="0"/>
                    <a:pt x="17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394;p122">
              <a:extLst>
                <a:ext uri="{FF2B5EF4-FFF2-40B4-BE49-F238E27FC236}">
                  <a16:creationId xmlns:a16="http://schemas.microsoft.com/office/drawing/2014/main" id="{F058057D-14C1-2F2B-450B-7E4FCD0B3016}"/>
                </a:ext>
              </a:extLst>
            </p:cNvPr>
            <p:cNvSpPr/>
            <p:nvPr/>
          </p:nvSpPr>
          <p:spPr>
            <a:xfrm>
              <a:off x="891067" y="3070697"/>
              <a:ext cx="74615" cy="77477"/>
            </a:xfrm>
            <a:custGeom>
              <a:avLst/>
              <a:gdLst/>
              <a:ahLst/>
              <a:cxnLst/>
              <a:rect l="l" t="t" r="r" b="b"/>
              <a:pathLst>
                <a:path w="2346" h="2436" extrusionOk="0">
                  <a:moveTo>
                    <a:pt x="534" y="1"/>
                  </a:moveTo>
                  <a:cubicBezTo>
                    <a:pt x="499" y="1"/>
                    <a:pt x="464" y="4"/>
                    <a:pt x="429" y="11"/>
                  </a:cubicBezTo>
                  <a:cubicBezTo>
                    <a:pt x="191" y="71"/>
                    <a:pt x="0" y="273"/>
                    <a:pt x="0" y="523"/>
                  </a:cubicBezTo>
                  <a:cubicBezTo>
                    <a:pt x="0" y="690"/>
                    <a:pt x="72" y="749"/>
                    <a:pt x="203" y="1107"/>
                  </a:cubicBezTo>
                  <a:cubicBezTo>
                    <a:pt x="220" y="1178"/>
                    <a:pt x="284" y="1215"/>
                    <a:pt x="345" y="1215"/>
                  </a:cubicBezTo>
                  <a:cubicBezTo>
                    <a:pt x="366" y="1215"/>
                    <a:pt x="387" y="1211"/>
                    <a:pt x="405" y="1202"/>
                  </a:cubicBezTo>
                  <a:cubicBezTo>
                    <a:pt x="500" y="1166"/>
                    <a:pt x="548" y="1059"/>
                    <a:pt x="500" y="988"/>
                  </a:cubicBezTo>
                  <a:cubicBezTo>
                    <a:pt x="345" y="583"/>
                    <a:pt x="334" y="583"/>
                    <a:pt x="334" y="523"/>
                  </a:cubicBezTo>
                  <a:cubicBezTo>
                    <a:pt x="334" y="416"/>
                    <a:pt x="429" y="333"/>
                    <a:pt x="512" y="333"/>
                  </a:cubicBezTo>
                  <a:cubicBezTo>
                    <a:pt x="584" y="333"/>
                    <a:pt x="679" y="392"/>
                    <a:pt x="703" y="464"/>
                  </a:cubicBezTo>
                  <a:cubicBezTo>
                    <a:pt x="738" y="511"/>
                    <a:pt x="750" y="738"/>
                    <a:pt x="965" y="738"/>
                  </a:cubicBezTo>
                  <a:cubicBezTo>
                    <a:pt x="1036" y="738"/>
                    <a:pt x="1107" y="690"/>
                    <a:pt x="1155" y="618"/>
                  </a:cubicBezTo>
                  <a:cubicBezTo>
                    <a:pt x="1188" y="557"/>
                    <a:pt x="1253" y="527"/>
                    <a:pt x="1318" y="527"/>
                  </a:cubicBezTo>
                  <a:cubicBezTo>
                    <a:pt x="1393" y="527"/>
                    <a:pt x="1469" y="566"/>
                    <a:pt x="1500" y="642"/>
                  </a:cubicBezTo>
                  <a:cubicBezTo>
                    <a:pt x="1977" y="1881"/>
                    <a:pt x="1977" y="1833"/>
                    <a:pt x="1977" y="1892"/>
                  </a:cubicBezTo>
                  <a:cubicBezTo>
                    <a:pt x="1977" y="2018"/>
                    <a:pt x="1874" y="2091"/>
                    <a:pt x="1773" y="2091"/>
                  </a:cubicBezTo>
                  <a:cubicBezTo>
                    <a:pt x="1701" y="2091"/>
                    <a:pt x="1630" y="2055"/>
                    <a:pt x="1596" y="1976"/>
                  </a:cubicBezTo>
                  <a:lnTo>
                    <a:pt x="1536" y="1833"/>
                  </a:lnTo>
                  <a:cubicBezTo>
                    <a:pt x="1498" y="1739"/>
                    <a:pt x="1415" y="1691"/>
                    <a:pt x="1332" y="1691"/>
                  </a:cubicBezTo>
                  <a:cubicBezTo>
                    <a:pt x="1257" y="1691"/>
                    <a:pt x="1183" y="1730"/>
                    <a:pt x="1143" y="1809"/>
                  </a:cubicBezTo>
                  <a:cubicBezTo>
                    <a:pt x="1105" y="1875"/>
                    <a:pt x="1041" y="1908"/>
                    <a:pt x="976" y="1908"/>
                  </a:cubicBezTo>
                  <a:cubicBezTo>
                    <a:pt x="901" y="1908"/>
                    <a:pt x="824" y="1863"/>
                    <a:pt x="786" y="1773"/>
                  </a:cubicBezTo>
                  <a:lnTo>
                    <a:pt x="726" y="1607"/>
                  </a:lnTo>
                  <a:cubicBezTo>
                    <a:pt x="700" y="1546"/>
                    <a:pt x="637" y="1504"/>
                    <a:pt x="577" y="1504"/>
                  </a:cubicBezTo>
                  <a:cubicBezTo>
                    <a:pt x="554" y="1504"/>
                    <a:pt x="532" y="1510"/>
                    <a:pt x="512" y="1523"/>
                  </a:cubicBezTo>
                  <a:cubicBezTo>
                    <a:pt x="429" y="1559"/>
                    <a:pt x="381" y="1654"/>
                    <a:pt x="429" y="1726"/>
                  </a:cubicBezTo>
                  <a:lnTo>
                    <a:pt x="488" y="1892"/>
                  </a:lnTo>
                  <a:cubicBezTo>
                    <a:pt x="574" y="2112"/>
                    <a:pt x="779" y="2244"/>
                    <a:pt x="987" y="2244"/>
                  </a:cubicBezTo>
                  <a:cubicBezTo>
                    <a:pt x="1095" y="2244"/>
                    <a:pt x="1204" y="2208"/>
                    <a:pt x="1298" y="2131"/>
                  </a:cubicBezTo>
                  <a:cubicBezTo>
                    <a:pt x="1390" y="2315"/>
                    <a:pt x="1583" y="2436"/>
                    <a:pt x="1793" y="2436"/>
                  </a:cubicBezTo>
                  <a:cubicBezTo>
                    <a:pt x="1853" y="2436"/>
                    <a:pt x="1915" y="2426"/>
                    <a:pt x="1977" y="2404"/>
                  </a:cubicBezTo>
                  <a:cubicBezTo>
                    <a:pt x="2179" y="2321"/>
                    <a:pt x="2310" y="2119"/>
                    <a:pt x="2310" y="1904"/>
                  </a:cubicBezTo>
                  <a:cubicBezTo>
                    <a:pt x="2346" y="1738"/>
                    <a:pt x="2298" y="1738"/>
                    <a:pt x="1834" y="523"/>
                  </a:cubicBezTo>
                  <a:cubicBezTo>
                    <a:pt x="1757" y="315"/>
                    <a:pt x="1555" y="192"/>
                    <a:pt x="1349" y="192"/>
                  </a:cubicBezTo>
                  <a:cubicBezTo>
                    <a:pt x="1236" y="192"/>
                    <a:pt x="1121" y="229"/>
                    <a:pt x="1024" y="309"/>
                  </a:cubicBezTo>
                  <a:cubicBezTo>
                    <a:pt x="933" y="116"/>
                    <a:pt x="737" y="1"/>
                    <a:pt x="5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395;p122">
              <a:extLst>
                <a:ext uri="{FF2B5EF4-FFF2-40B4-BE49-F238E27FC236}">
                  <a16:creationId xmlns:a16="http://schemas.microsoft.com/office/drawing/2014/main" id="{B6580ADE-7247-18C9-9FB8-D908DBD3F99C}"/>
                </a:ext>
              </a:extLst>
            </p:cNvPr>
            <p:cNvSpPr/>
            <p:nvPr/>
          </p:nvSpPr>
          <p:spPr>
            <a:xfrm>
              <a:off x="999745" y="2894720"/>
              <a:ext cx="218310" cy="353290"/>
            </a:xfrm>
            <a:custGeom>
              <a:avLst/>
              <a:gdLst/>
              <a:ahLst/>
              <a:cxnLst/>
              <a:rect l="l" t="t" r="r" b="b"/>
              <a:pathLst>
                <a:path w="6864" h="11108" extrusionOk="0">
                  <a:moveTo>
                    <a:pt x="6633" y="1"/>
                  </a:moveTo>
                  <a:cubicBezTo>
                    <a:pt x="6605" y="1"/>
                    <a:pt x="6577" y="7"/>
                    <a:pt x="6549" y="20"/>
                  </a:cubicBezTo>
                  <a:cubicBezTo>
                    <a:pt x="5918" y="282"/>
                    <a:pt x="5299" y="698"/>
                    <a:pt x="4703" y="1246"/>
                  </a:cubicBezTo>
                  <a:cubicBezTo>
                    <a:pt x="4644" y="1306"/>
                    <a:pt x="4620" y="1413"/>
                    <a:pt x="4703" y="1484"/>
                  </a:cubicBezTo>
                  <a:cubicBezTo>
                    <a:pt x="4735" y="1516"/>
                    <a:pt x="4778" y="1538"/>
                    <a:pt x="4824" y="1538"/>
                  </a:cubicBezTo>
                  <a:cubicBezTo>
                    <a:pt x="4862" y="1538"/>
                    <a:pt x="4903" y="1523"/>
                    <a:pt x="4941" y="1484"/>
                  </a:cubicBezTo>
                  <a:cubicBezTo>
                    <a:pt x="5430" y="1032"/>
                    <a:pt x="5918" y="675"/>
                    <a:pt x="6442" y="413"/>
                  </a:cubicBezTo>
                  <a:lnTo>
                    <a:pt x="6442" y="413"/>
                  </a:lnTo>
                  <a:cubicBezTo>
                    <a:pt x="6084" y="1579"/>
                    <a:pt x="5299" y="2603"/>
                    <a:pt x="4429" y="3449"/>
                  </a:cubicBezTo>
                  <a:cubicBezTo>
                    <a:pt x="4413" y="3444"/>
                    <a:pt x="4397" y="3442"/>
                    <a:pt x="4382" y="3442"/>
                  </a:cubicBezTo>
                  <a:cubicBezTo>
                    <a:pt x="4269" y="3442"/>
                    <a:pt x="4172" y="3548"/>
                    <a:pt x="4203" y="3663"/>
                  </a:cubicBezTo>
                  <a:cubicBezTo>
                    <a:pt x="4108" y="3746"/>
                    <a:pt x="4013" y="3842"/>
                    <a:pt x="3929" y="3913"/>
                  </a:cubicBezTo>
                  <a:cubicBezTo>
                    <a:pt x="3786" y="3711"/>
                    <a:pt x="3572" y="3508"/>
                    <a:pt x="3358" y="3425"/>
                  </a:cubicBezTo>
                  <a:cubicBezTo>
                    <a:pt x="3417" y="3330"/>
                    <a:pt x="3489" y="3234"/>
                    <a:pt x="3548" y="3115"/>
                  </a:cubicBezTo>
                  <a:cubicBezTo>
                    <a:pt x="3727" y="3258"/>
                    <a:pt x="3763" y="3318"/>
                    <a:pt x="3870" y="3318"/>
                  </a:cubicBezTo>
                  <a:cubicBezTo>
                    <a:pt x="4013" y="3318"/>
                    <a:pt x="4084" y="3127"/>
                    <a:pt x="3965" y="3020"/>
                  </a:cubicBezTo>
                  <a:lnTo>
                    <a:pt x="3751" y="2830"/>
                  </a:lnTo>
                  <a:cubicBezTo>
                    <a:pt x="3786" y="2758"/>
                    <a:pt x="3775" y="2782"/>
                    <a:pt x="3810" y="2734"/>
                  </a:cubicBezTo>
                  <a:cubicBezTo>
                    <a:pt x="3810" y="2734"/>
                    <a:pt x="3941" y="2544"/>
                    <a:pt x="3953" y="2544"/>
                  </a:cubicBezTo>
                  <a:lnTo>
                    <a:pt x="4358" y="2889"/>
                  </a:lnTo>
                  <a:cubicBezTo>
                    <a:pt x="4390" y="2916"/>
                    <a:pt x="4430" y="2928"/>
                    <a:pt x="4469" y="2928"/>
                  </a:cubicBezTo>
                  <a:cubicBezTo>
                    <a:pt x="4516" y="2928"/>
                    <a:pt x="4563" y="2910"/>
                    <a:pt x="4596" y="2877"/>
                  </a:cubicBezTo>
                  <a:cubicBezTo>
                    <a:pt x="4656" y="2794"/>
                    <a:pt x="4644" y="2699"/>
                    <a:pt x="4584" y="2639"/>
                  </a:cubicBezTo>
                  <a:lnTo>
                    <a:pt x="4167" y="2282"/>
                  </a:lnTo>
                  <a:cubicBezTo>
                    <a:pt x="4263" y="2139"/>
                    <a:pt x="4370" y="2020"/>
                    <a:pt x="4489" y="1901"/>
                  </a:cubicBezTo>
                  <a:cubicBezTo>
                    <a:pt x="4548" y="1830"/>
                    <a:pt x="4548" y="1722"/>
                    <a:pt x="4477" y="1663"/>
                  </a:cubicBezTo>
                  <a:cubicBezTo>
                    <a:pt x="4444" y="1636"/>
                    <a:pt x="4404" y="1621"/>
                    <a:pt x="4364" y="1621"/>
                  </a:cubicBezTo>
                  <a:cubicBezTo>
                    <a:pt x="4317" y="1621"/>
                    <a:pt x="4271" y="1641"/>
                    <a:pt x="4239" y="1687"/>
                  </a:cubicBezTo>
                  <a:cubicBezTo>
                    <a:pt x="4001" y="1937"/>
                    <a:pt x="3775" y="2222"/>
                    <a:pt x="3536" y="2532"/>
                  </a:cubicBezTo>
                  <a:cubicBezTo>
                    <a:pt x="3536" y="2532"/>
                    <a:pt x="3310" y="2830"/>
                    <a:pt x="3013" y="3306"/>
                  </a:cubicBezTo>
                  <a:cubicBezTo>
                    <a:pt x="2985" y="3304"/>
                    <a:pt x="2957" y="3303"/>
                    <a:pt x="2929" y="3303"/>
                  </a:cubicBezTo>
                  <a:cubicBezTo>
                    <a:pt x="2484" y="3303"/>
                    <a:pt x="2071" y="3569"/>
                    <a:pt x="1858" y="3973"/>
                  </a:cubicBezTo>
                  <a:cubicBezTo>
                    <a:pt x="1762" y="4151"/>
                    <a:pt x="1750" y="4330"/>
                    <a:pt x="1679" y="4449"/>
                  </a:cubicBezTo>
                  <a:cubicBezTo>
                    <a:pt x="1608" y="4568"/>
                    <a:pt x="1500" y="4687"/>
                    <a:pt x="1346" y="4770"/>
                  </a:cubicBezTo>
                  <a:cubicBezTo>
                    <a:pt x="1191" y="4866"/>
                    <a:pt x="1024" y="4913"/>
                    <a:pt x="846" y="4961"/>
                  </a:cubicBezTo>
                  <a:cubicBezTo>
                    <a:pt x="786" y="4973"/>
                    <a:pt x="679" y="5008"/>
                    <a:pt x="572" y="5020"/>
                  </a:cubicBezTo>
                  <a:cubicBezTo>
                    <a:pt x="369" y="5056"/>
                    <a:pt x="274" y="5330"/>
                    <a:pt x="441" y="5485"/>
                  </a:cubicBezTo>
                  <a:cubicBezTo>
                    <a:pt x="560" y="5580"/>
                    <a:pt x="679" y="5687"/>
                    <a:pt x="810" y="5759"/>
                  </a:cubicBezTo>
                  <a:cubicBezTo>
                    <a:pt x="838" y="5775"/>
                    <a:pt x="868" y="5783"/>
                    <a:pt x="897" y="5783"/>
                  </a:cubicBezTo>
                  <a:cubicBezTo>
                    <a:pt x="953" y="5783"/>
                    <a:pt x="1005" y="5754"/>
                    <a:pt x="1036" y="5699"/>
                  </a:cubicBezTo>
                  <a:cubicBezTo>
                    <a:pt x="1084" y="5628"/>
                    <a:pt x="1048" y="5520"/>
                    <a:pt x="977" y="5485"/>
                  </a:cubicBezTo>
                  <a:cubicBezTo>
                    <a:pt x="905" y="5437"/>
                    <a:pt x="834" y="5378"/>
                    <a:pt x="750" y="5318"/>
                  </a:cubicBezTo>
                  <a:cubicBezTo>
                    <a:pt x="1250" y="5199"/>
                    <a:pt x="1679" y="5044"/>
                    <a:pt x="1941" y="4616"/>
                  </a:cubicBezTo>
                  <a:cubicBezTo>
                    <a:pt x="2048" y="4437"/>
                    <a:pt x="2084" y="4246"/>
                    <a:pt x="2143" y="4116"/>
                  </a:cubicBezTo>
                  <a:cubicBezTo>
                    <a:pt x="2278" y="3831"/>
                    <a:pt x="2583" y="3626"/>
                    <a:pt x="2911" y="3626"/>
                  </a:cubicBezTo>
                  <a:cubicBezTo>
                    <a:pt x="3105" y="3626"/>
                    <a:pt x="3308" y="3698"/>
                    <a:pt x="3489" y="3865"/>
                  </a:cubicBezTo>
                  <a:cubicBezTo>
                    <a:pt x="3929" y="4270"/>
                    <a:pt x="3786" y="4985"/>
                    <a:pt x="3239" y="5330"/>
                  </a:cubicBezTo>
                  <a:cubicBezTo>
                    <a:pt x="2867" y="5559"/>
                    <a:pt x="2374" y="5719"/>
                    <a:pt x="1899" y="5719"/>
                  </a:cubicBezTo>
                  <a:cubicBezTo>
                    <a:pt x="1780" y="5719"/>
                    <a:pt x="1662" y="5709"/>
                    <a:pt x="1548" y="5687"/>
                  </a:cubicBezTo>
                  <a:cubicBezTo>
                    <a:pt x="1540" y="5686"/>
                    <a:pt x="1532" y="5686"/>
                    <a:pt x="1524" y="5686"/>
                  </a:cubicBezTo>
                  <a:cubicBezTo>
                    <a:pt x="1439" y="5686"/>
                    <a:pt x="1367" y="5742"/>
                    <a:pt x="1346" y="5818"/>
                  </a:cubicBezTo>
                  <a:cubicBezTo>
                    <a:pt x="1334" y="5913"/>
                    <a:pt x="1393" y="5997"/>
                    <a:pt x="1489" y="6009"/>
                  </a:cubicBezTo>
                  <a:cubicBezTo>
                    <a:pt x="1628" y="6035"/>
                    <a:pt x="1767" y="6048"/>
                    <a:pt x="1907" y="6048"/>
                  </a:cubicBezTo>
                  <a:cubicBezTo>
                    <a:pt x="2077" y="6048"/>
                    <a:pt x="2247" y="6029"/>
                    <a:pt x="2417" y="5997"/>
                  </a:cubicBezTo>
                  <a:cubicBezTo>
                    <a:pt x="2465" y="6937"/>
                    <a:pt x="3096" y="7675"/>
                    <a:pt x="3906" y="8033"/>
                  </a:cubicBezTo>
                  <a:cubicBezTo>
                    <a:pt x="4298" y="8199"/>
                    <a:pt x="4548" y="8592"/>
                    <a:pt x="4548" y="9009"/>
                  </a:cubicBezTo>
                  <a:cubicBezTo>
                    <a:pt x="4548" y="9342"/>
                    <a:pt x="4370" y="9580"/>
                    <a:pt x="4370" y="9580"/>
                  </a:cubicBezTo>
                  <a:cubicBezTo>
                    <a:pt x="3673" y="10434"/>
                    <a:pt x="2786" y="10777"/>
                    <a:pt x="1813" y="10777"/>
                  </a:cubicBezTo>
                  <a:cubicBezTo>
                    <a:pt x="1307" y="10777"/>
                    <a:pt x="777" y="10684"/>
                    <a:pt x="238" y="10521"/>
                  </a:cubicBezTo>
                  <a:cubicBezTo>
                    <a:pt x="224" y="10517"/>
                    <a:pt x="210" y="10516"/>
                    <a:pt x="196" y="10516"/>
                  </a:cubicBezTo>
                  <a:cubicBezTo>
                    <a:pt x="119" y="10516"/>
                    <a:pt x="54" y="10568"/>
                    <a:pt x="24" y="10628"/>
                  </a:cubicBezTo>
                  <a:cubicBezTo>
                    <a:pt x="0" y="10712"/>
                    <a:pt x="60" y="10807"/>
                    <a:pt x="131" y="10831"/>
                  </a:cubicBezTo>
                  <a:cubicBezTo>
                    <a:pt x="707" y="11009"/>
                    <a:pt x="1272" y="11107"/>
                    <a:pt x="1811" y="11107"/>
                  </a:cubicBezTo>
                  <a:cubicBezTo>
                    <a:pt x="2890" y="11107"/>
                    <a:pt x="3866" y="10716"/>
                    <a:pt x="4620" y="9795"/>
                  </a:cubicBezTo>
                  <a:cubicBezTo>
                    <a:pt x="4620" y="9783"/>
                    <a:pt x="4644" y="9783"/>
                    <a:pt x="4644" y="9759"/>
                  </a:cubicBezTo>
                  <a:cubicBezTo>
                    <a:pt x="5120" y="9045"/>
                    <a:pt x="4834" y="8068"/>
                    <a:pt x="4048" y="7723"/>
                  </a:cubicBezTo>
                  <a:cubicBezTo>
                    <a:pt x="3310" y="7414"/>
                    <a:pt x="2763" y="6747"/>
                    <a:pt x="2751" y="5913"/>
                  </a:cubicBezTo>
                  <a:cubicBezTo>
                    <a:pt x="3132" y="5794"/>
                    <a:pt x="3405" y="5628"/>
                    <a:pt x="3417" y="5616"/>
                  </a:cubicBezTo>
                  <a:cubicBezTo>
                    <a:pt x="3953" y="5282"/>
                    <a:pt x="4179" y="4687"/>
                    <a:pt x="4060" y="4187"/>
                  </a:cubicBezTo>
                  <a:cubicBezTo>
                    <a:pt x="5251" y="3234"/>
                    <a:pt x="6430" y="1818"/>
                    <a:pt x="6834" y="258"/>
                  </a:cubicBezTo>
                  <a:cubicBezTo>
                    <a:pt x="6864" y="121"/>
                    <a:pt x="6757" y="1"/>
                    <a:pt x="663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3292;p122">
            <a:extLst>
              <a:ext uri="{FF2B5EF4-FFF2-40B4-BE49-F238E27FC236}">
                <a16:creationId xmlns:a16="http://schemas.microsoft.com/office/drawing/2014/main" id="{8348AEE4-9DB4-BE18-B176-775703C3539E}"/>
              </a:ext>
            </a:extLst>
          </p:cNvPr>
          <p:cNvGrpSpPr/>
          <p:nvPr/>
        </p:nvGrpSpPr>
        <p:grpSpPr>
          <a:xfrm>
            <a:off x="7655357" y="3819874"/>
            <a:ext cx="405255" cy="275499"/>
            <a:chOff x="5283337" y="2478774"/>
            <a:chExt cx="358633" cy="243913"/>
          </a:xfrm>
        </p:grpSpPr>
        <p:sp>
          <p:nvSpPr>
            <p:cNvPr id="54" name="Google Shape;13293;p122">
              <a:extLst>
                <a:ext uri="{FF2B5EF4-FFF2-40B4-BE49-F238E27FC236}">
                  <a16:creationId xmlns:a16="http://schemas.microsoft.com/office/drawing/2014/main" id="{3BF3E527-4516-A9F8-BD13-0FCBE6848EF9}"/>
                </a:ext>
              </a:extLst>
            </p:cNvPr>
            <p:cNvSpPr/>
            <p:nvPr/>
          </p:nvSpPr>
          <p:spPr>
            <a:xfrm>
              <a:off x="5386735" y="2511056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494" y="1"/>
                  </a:moveTo>
                  <a:cubicBezTo>
                    <a:pt x="453" y="1"/>
                    <a:pt x="411" y="16"/>
                    <a:pt x="381" y="46"/>
                  </a:cubicBezTo>
                  <a:lnTo>
                    <a:pt x="60" y="367"/>
                  </a:lnTo>
                  <a:cubicBezTo>
                    <a:pt x="0" y="427"/>
                    <a:pt x="0" y="534"/>
                    <a:pt x="60" y="593"/>
                  </a:cubicBezTo>
                  <a:cubicBezTo>
                    <a:pt x="84" y="617"/>
                    <a:pt x="131" y="641"/>
                    <a:pt x="179" y="641"/>
                  </a:cubicBezTo>
                  <a:cubicBezTo>
                    <a:pt x="214" y="641"/>
                    <a:pt x="262" y="617"/>
                    <a:pt x="298" y="593"/>
                  </a:cubicBezTo>
                  <a:lnTo>
                    <a:pt x="619" y="260"/>
                  </a:lnTo>
                  <a:cubicBezTo>
                    <a:pt x="679" y="200"/>
                    <a:pt x="679" y="105"/>
                    <a:pt x="607" y="46"/>
                  </a:cubicBezTo>
                  <a:cubicBezTo>
                    <a:pt x="578" y="16"/>
                    <a:pt x="536" y="1"/>
                    <a:pt x="4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94;p122">
              <a:extLst>
                <a:ext uri="{FF2B5EF4-FFF2-40B4-BE49-F238E27FC236}">
                  <a16:creationId xmlns:a16="http://schemas.microsoft.com/office/drawing/2014/main" id="{E95D2643-2379-29F9-CA21-FECB9BB5B911}"/>
                </a:ext>
              </a:extLst>
            </p:cNvPr>
            <p:cNvSpPr/>
            <p:nvPr/>
          </p:nvSpPr>
          <p:spPr>
            <a:xfrm>
              <a:off x="5321599" y="2575811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506" y="1"/>
                  </a:moveTo>
                  <a:cubicBezTo>
                    <a:pt x="465" y="1"/>
                    <a:pt x="423" y="16"/>
                    <a:pt x="393" y="46"/>
                  </a:cubicBezTo>
                  <a:lnTo>
                    <a:pt x="72" y="367"/>
                  </a:lnTo>
                  <a:cubicBezTo>
                    <a:pt x="0" y="427"/>
                    <a:pt x="0" y="534"/>
                    <a:pt x="72" y="593"/>
                  </a:cubicBezTo>
                  <a:cubicBezTo>
                    <a:pt x="96" y="629"/>
                    <a:pt x="143" y="641"/>
                    <a:pt x="179" y="641"/>
                  </a:cubicBezTo>
                  <a:cubicBezTo>
                    <a:pt x="227" y="641"/>
                    <a:pt x="274" y="629"/>
                    <a:pt x="298" y="593"/>
                  </a:cubicBezTo>
                  <a:lnTo>
                    <a:pt x="631" y="272"/>
                  </a:lnTo>
                  <a:cubicBezTo>
                    <a:pt x="691" y="212"/>
                    <a:pt x="691" y="105"/>
                    <a:pt x="619" y="46"/>
                  </a:cubicBezTo>
                  <a:cubicBezTo>
                    <a:pt x="590" y="16"/>
                    <a:pt x="548" y="1"/>
                    <a:pt x="5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295;p122">
              <a:extLst>
                <a:ext uri="{FF2B5EF4-FFF2-40B4-BE49-F238E27FC236}">
                  <a16:creationId xmlns:a16="http://schemas.microsoft.com/office/drawing/2014/main" id="{93BEABD3-660B-3931-890C-400EAEBDC581}"/>
                </a:ext>
              </a:extLst>
            </p:cNvPr>
            <p:cNvSpPr/>
            <p:nvPr/>
          </p:nvSpPr>
          <p:spPr>
            <a:xfrm>
              <a:off x="5386735" y="2575811"/>
              <a:ext cx="21596" cy="20387"/>
            </a:xfrm>
            <a:custGeom>
              <a:avLst/>
              <a:gdLst/>
              <a:ahLst/>
              <a:cxnLst/>
              <a:rect l="l" t="t" r="r" b="b"/>
              <a:pathLst>
                <a:path w="679" h="641" extrusionOk="0">
                  <a:moveTo>
                    <a:pt x="168" y="1"/>
                  </a:moveTo>
                  <a:cubicBezTo>
                    <a:pt x="128" y="1"/>
                    <a:pt x="89" y="16"/>
                    <a:pt x="60" y="46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81" y="593"/>
                  </a:lnTo>
                  <a:cubicBezTo>
                    <a:pt x="417" y="629"/>
                    <a:pt x="465" y="641"/>
                    <a:pt x="500" y="641"/>
                  </a:cubicBezTo>
                  <a:cubicBezTo>
                    <a:pt x="548" y="641"/>
                    <a:pt x="595" y="629"/>
                    <a:pt x="619" y="593"/>
                  </a:cubicBezTo>
                  <a:cubicBezTo>
                    <a:pt x="679" y="534"/>
                    <a:pt x="679" y="427"/>
                    <a:pt x="607" y="367"/>
                  </a:cubicBezTo>
                  <a:lnTo>
                    <a:pt x="286" y="46"/>
                  </a:lnTo>
                  <a:cubicBezTo>
                    <a:pt x="250" y="16"/>
                    <a:pt x="209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296;p122">
              <a:extLst>
                <a:ext uri="{FF2B5EF4-FFF2-40B4-BE49-F238E27FC236}">
                  <a16:creationId xmlns:a16="http://schemas.microsoft.com/office/drawing/2014/main" id="{A7D0B285-DBA9-376D-329F-900E2860A13D}"/>
                </a:ext>
              </a:extLst>
            </p:cNvPr>
            <p:cNvSpPr/>
            <p:nvPr/>
          </p:nvSpPr>
          <p:spPr>
            <a:xfrm>
              <a:off x="5321599" y="2511056"/>
              <a:ext cx="21977" cy="20387"/>
            </a:xfrm>
            <a:custGeom>
              <a:avLst/>
              <a:gdLst/>
              <a:ahLst/>
              <a:cxnLst/>
              <a:rect l="l" t="t" r="r" b="b"/>
              <a:pathLst>
                <a:path w="691" h="641" extrusionOk="0">
                  <a:moveTo>
                    <a:pt x="179" y="1"/>
                  </a:moveTo>
                  <a:cubicBezTo>
                    <a:pt x="140" y="1"/>
                    <a:pt x="101" y="16"/>
                    <a:pt x="72" y="46"/>
                  </a:cubicBezTo>
                  <a:cubicBezTo>
                    <a:pt x="0" y="105"/>
                    <a:pt x="0" y="200"/>
                    <a:pt x="72" y="260"/>
                  </a:cubicBezTo>
                  <a:lnTo>
                    <a:pt x="393" y="593"/>
                  </a:lnTo>
                  <a:cubicBezTo>
                    <a:pt x="429" y="617"/>
                    <a:pt x="465" y="641"/>
                    <a:pt x="512" y="641"/>
                  </a:cubicBezTo>
                  <a:cubicBezTo>
                    <a:pt x="560" y="641"/>
                    <a:pt x="596" y="617"/>
                    <a:pt x="631" y="593"/>
                  </a:cubicBezTo>
                  <a:cubicBezTo>
                    <a:pt x="691" y="534"/>
                    <a:pt x="691" y="427"/>
                    <a:pt x="619" y="367"/>
                  </a:cubicBezTo>
                  <a:lnTo>
                    <a:pt x="286" y="46"/>
                  </a:lnTo>
                  <a:cubicBezTo>
                    <a:pt x="256" y="16"/>
                    <a:pt x="218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297;p122">
              <a:extLst>
                <a:ext uri="{FF2B5EF4-FFF2-40B4-BE49-F238E27FC236}">
                  <a16:creationId xmlns:a16="http://schemas.microsoft.com/office/drawing/2014/main" id="{84198AA8-1FF9-BC51-167C-2BBF2CBC39A1}"/>
                </a:ext>
              </a:extLst>
            </p:cNvPr>
            <p:cNvSpPr/>
            <p:nvPr/>
          </p:nvSpPr>
          <p:spPr>
            <a:xfrm>
              <a:off x="5522670" y="2520916"/>
              <a:ext cx="17079" cy="15457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307" y="0"/>
                    <a:pt x="268" y="15"/>
                    <a:pt x="239" y="45"/>
                  </a:cubicBezTo>
                  <a:lnTo>
                    <a:pt x="60" y="224"/>
                  </a:lnTo>
                  <a:cubicBezTo>
                    <a:pt x="1" y="283"/>
                    <a:pt x="1" y="390"/>
                    <a:pt x="60" y="450"/>
                  </a:cubicBezTo>
                  <a:cubicBezTo>
                    <a:pt x="84" y="474"/>
                    <a:pt x="131" y="486"/>
                    <a:pt x="179" y="486"/>
                  </a:cubicBezTo>
                  <a:cubicBezTo>
                    <a:pt x="215" y="486"/>
                    <a:pt x="262" y="474"/>
                    <a:pt x="298" y="450"/>
                  </a:cubicBezTo>
                  <a:lnTo>
                    <a:pt x="477" y="271"/>
                  </a:lnTo>
                  <a:cubicBezTo>
                    <a:pt x="536" y="212"/>
                    <a:pt x="536" y="105"/>
                    <a:pt x="453" y="45"/>
                  </a:cubicBezTo>
                  <a:cubicBezTo>
                    <a:pt x="423" y="15"/>
                    <a:pt x="384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298;p122">
              <a:extLst>
                <a:ext uri="{FF2B5EF4-FFF2-40B4-BE49-F238E27FC236}">
                  <a16:creationId xmlns:a16="http://schemas.microsoft.com/office/drawing/2014/main" id="{691D981B-1A56-F617-451C-E3AFC222E274}"/>
                </a:ext>
              </a:extLst>
            </p:cNvPr>
            <p:cNvSpPr/>
            <p:nvPr/>
          </p:nvSpPr>
          <p:spPr>
            <a:xfrm>
              <a:off x="5473054" y="2570531"/>
              <a:ext cx="16698" cy="15839"/>
            </a:xfrm>
            <a:custGeom>
              <a:avLst/>
              <a:gdLst/>
              <a:ahLst/>
              <a:cxnLst/>
              <a:rect l="l" t="t" r="r" b="b"/>
              <a:pathLst>
                <a:path w="525" h="498" extrusionOk="0">
                  <a:moveTo>
                    <a:pt x="358" y="0"/>
                  </a:moveTo>
                  <a:cubicBezTo>
                    <a:pt x="319" y="0"/>
                    <a:pt x="281" y="15"/>
                    <a:pt x="251" y="45"/>
                  </a:cubicBezTo>
                  <a:lnTo>
                    <a:pt x="72" y="223"/>
                  </a:lnTo>
                  <a:cubicBezTo>
                    <a:pt x="1" y="283"/>
                    <a:pt x="1" y="390"/>
                    <a:pt x="72" y="450"/>
                  </a:cubicBezTo>
                  <a:cubicBezTo>
                    <a:pt x="96" y="473"/>
                    <a:pt x="144" y="497"/>
                    <a:pt x="179" y="497"/>
                  </a:cubicBezTo>
                  <a:cubicBezTo>
                    <a:pt x="227" y="497"/>
                    <a:pt x="275" y="473"/>
                    <a:pt x="298" y="450"/>
                  </a:cubicBezTo>
                  <a:lnTo>
                    <a:pt x="477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7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299;p122">
              <a:extLst>
                <a:ext uri="{FF2B5EF4-FFF2-40B4-BE49-F238E27FC236}">
                  <a16:creationId xmlns:a16="http://schemas.microsoft.com/office/drawing/2014/main" id="{5D70F6A4-6EE5-144E-20DB-90CE5AE845E5}"/>
                </a:ext>
              </a:extLst>
            </p:cNvPr>
            <p:cNvSpPr/>
            <p:nvPr/>
          </p:nvSpPr>
          <p:spPr>
            <a:xfrm>
              <a:off x="5522670" y="2570531"/>
              <a:ext cx="17079" cy="15839"/>
            </a:xfrm>
            <a:custGeom>
              <a:avLst/>
              <a:gdLst/>
              <a:ahLst/>
              <a:cxnLst/>
              <a:rect l="l" t="t" r="r" b="b"/>
              <a:pathLst>
                <a:path w="537" h="498" extrusionOk="0">
                  <a:moveTo>
                    <a:pt x="167" y="0"/>
                  </a:moveTo>
                  <a:cubicBezTo>
                    <a:pt x="129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71"/>
                  </a:cubicBezTo>
                  <a:lnTo>
                    <a:pt x="239" y="450"/>
                  </a:lnTo>
                  <a:cubicBezTo>
                    <a:pt x="262" y="473"/>
                    <a:pt x="310" y="497"/>
                    <a:pt x="358" y="497"/>
                  </a:cubicBezTo>
                  <a:cubicBezTo>
                    <a:pt x="393" y="497"/>
                    <a:pt x="441" y="473"/>
                    <a:pt x="477" y="450"/>
                  </a:cubicBezTo>
                  <a:cubicBezTo>
                    <a:pt x="536" y="390"/>
                    <a:pt x="536" y="283"/>
                    <a:pt x="453" y="223"/>
                  </a:cubicBezTo>
                  <a:lnTo>
                    <a:pt x="274" y="45"/>
                  </a:lnTo>
                  <a:cubicBezTo>
                    <a:pt x="245" y="15"/>
                    <a:pt x="20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00;p122">
              <a:extLst>
                <a:ext uri="{FF2B5EF4-FFF2-40B4-BE49-F238E27FC236}">
                  <a16:creationId xmlns:a16="http://schemas.microsoft.com/office/drawing/2014/main" id="{015CF208-AD50-EBC0-360D-71D545138933}"/>
                </a:ext>
              </a:extLst>
            </p:cNvPr>
            <p:cNvSpPr/>
            <p:nvPr/>
          </p:nvSpPr>
          <p:spPr>
            <a:xfrm>
              <a:off x="5473054" y="2520916"/>
              <a:ext cx="16698" cy="15457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179" y="0"/>
                  </a:moveTo>
                  <a:cubicBezTo>
                    <a:pt x="141" y="0"/>
                    <a:pt x="102" y="15"/>
                    <a:pt x="72" y="45"/>
                  </a:cubicBezTo>
                  <a:cubicBezTo>
                    <a:pt x="1" y="105"/>
                    <a:pt x="1" y="212"/>
                    <a:pt x="72" y="271"/>
                  </a:cubicBezTo>
                  <a:lnTo>
                    <a:pt x="251" y="450"/>
                  </a:lnTo>
                  <a:cubicBezTo>
                    <a:pt x="275" y="474"/>
                    <a:pt x="322" y="486"/>
                    <a:pt x="370" y="486"/>
                  </a:cubicBezTo>
                  <a:cubicBezTo>
                    <a:pt x="406" y="486"/>
                    <a:pt x="453" y="474"/>
                    <a:pt x="477" y="450"/>
                  </a:cubicBezTo>
                  <a:cubicBezTo>
                    <a:pt x="525" y="390"/>
                    <a:pt x="525" y="283"/>
                    <a:pt x="465" y="224"/>
                  </a:cubicBezTo>
                  <a:lnTo>
                    <a:pt x="287" y="45"/>
                  </a:lnTo>
                  <a:cubicBezTo>
                    <a:pt x="257" y="15"/>
                    <a:pt x="218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301;p122">
              <a:extLst>
                <a:ext uri="{FF2B5EF4-FFF2-40B4-BE49-F238E27FC236}">
                  <a16:creationId xmlns:a16="http://schemas.microsoft.com/office/drawing/2014/main" id="{E5A2C042-5D23-3DA5-8E1E-B613F2F58933}"/>
                </a:ext>
              </a:extLst>
            </p:cNvPr>
            <p:cNvSpPr/>
            <p:nvPr/>
          </p:nvSpPr>
          <p:spPr>
            <a:xfrm>
              <a:off x="5343926" y="2638594"/>
              <a:ext cx="95860" cy="10623"/>
            </a:xfrm>
            <a:custGeom>
              <a:avLst/>
              <a:gdLst/>
              <a:ahLst/>
              <a:cxnLst/>
              <a:rect l="l" t="t" r="r" b="b"/>
              <a:pathLst>
                <a:path w="3014" h="33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2846" y="334"/>
                  </a:lnTo>
                  <a:cubicBezTo>
                    <a:pt x="2942" y="334"/>
                    <a:pt x="3013" y="262"/>
                    <a:pt x="3013" y="167"/>
                  </a:cubicBezTo>
                  <a:cubicBezTo>
                    <a:pt x="3013" y="84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302;p122">
              <a:extLst>
                <a:ext uri="{FF2B5EF4-FFF2-40B4-BE49-F238E27FC236}">
                  <a16:creationId xmlns:a16="http://schemas.microsoft.com/office/drawing/2014/main" id="{0AC2C016-837A-1367-F43B-1A8DFE19C9AB}"/>
                </a:ext>
              </a:extLst>
            </p:cNvPr>
            <p:cNvSpPr/>
            <p:nvPr/>
          </p:nvSpPr>
          <p:spPr>
            <a:xfrm>
              <a:off x="5343926" y="2689323"/>
              <a:ext cx="20482" cy="10655"/>
            </a:xfrm>
            <a:custGeom>
              <a:avLst/>
              <a:gdLst/>
              <a:ahLst/>
              <a:cxnLst/>
              <a:rect l="l" t="t" r="r" b="b"/>
              <a:pathLst>
                <a:path w="644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477" y="334"/>
                  </a:lnTo>
                  <a:cubicBezTo>
                    <a:pt x="572" y="334"/>
                    <a:pt x="644" y="251"/>
                    <a:pt x="644" y="167"/>
                  </a:cubicBezTo>
                  <a:cubicBezTo>
                    <a:pt x="644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3303;p122">
              <a:extLst>
                <a:ext uri="{FF2B5EF4-FFF2-40B4-BE49-F238E27FC236}">
                  <a16:creationId xmlns:a16="http://schemas.microsoft.com/office/drawing/2014/main" id="{246C6AAC-466A-1728-357A-F0AC268AD47B}"/>
                </a:ext>
              </a:extLst>
            </p:cNvPr>
            <p:cNvSpPr/>
            <p:nvPr/>
          </p:nvSpPr>
          <p:spPr>
            <a:xfrm>
              <a:off x="5378021" y="2689323"/>
              <a:ext cx="61765" cy="10655"/>
            </a:xfrm>
            <a:custGeom>
              <a:avLst/>
              <a:gdLst/>
              <a:ahLst/>
              <a:cxnLst/>
              <a:rect l="l" t="t" r="r" b="b"/>
              <a:pathLst>
                <a:path w="1942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774" y="334"/>
                  </a:lnTo>
                  <a:cubicBezTo>
                    <a:pt x="1870" y="334"/>
                    <a:pt x="1941" y="251"/>
                    <a:pt x="1941" y="167"/>
                  </a:cubicBezTo>
                  <a:cubicBezTo>
                    <a:pt x="1941" y="72"/>
                    <a:pt x="1870" y="1"/>
                    <a:pt x="1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3304;p122">
              <a:extLst>
                <a:ext uri="{FF2B5EF4-FFF2-40B4-BE49-F238E27FC236}">
                  <a16:creationId xmlns:a16="http://schemas.microsoft.com/office/drawing/2014/main" id="{161A833F-A164-9AB4-9FDB-E0930F2E7D45}"/>
                </a:ext>
              </a:extLst>
            </p:cNvPr>
            <p:cNvSpPr/>
            <p:nvPr/>
          </p:nvSpPr>
          <p:spPr>
            <a:xfrm>
              <a:off x="5343926" y="2663975"/>
              <a:ext cx="95860" cy="10241"/>
            </a:xfrm>
            <a:custGeom>
              <a:avLst/>
              <a:gdLst/>
              <a:ahLst/>
              <a:cxnLst/>
              <a:rect l="l" t="t" r="r" b="b"/>
              <a:pathLst>
                <a:path w="3014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846" y="322"/>
                  </a:lnTo>
                  <a:cubicBezTo>
                    <a:pt x="2942" y="322"/>
                    <a:pt x="3013" y="250"/>
                    <a:pt x="3013" y="155"/>
                  </a:cubicBezTo>
                  <a:cubicBezTo>
                    <a:pt x="3013" y="72"/>
                    <a:pt x="2942" y="0"/>
                    <a:pt x="2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3305;p122">
              <a:extLst>
                <a:ext uri="{FF2B5EF4-FFF2-40B4-BE49-F238E27FC236}">
                  <a16:creationId xmlns:a16="http://schemas.microsoft.com/office/drawing/2014/main" id="{C52ED211-C299-301F-D934-2126E205FDA5}"/>
                </a:ext>
              </a:extLst>
            </p:cNvPr>
            <p:cNvSpPr/>
            <p:nvPr/>
          </p:nvSpPr>
          <p:spPr>
            <a:xfrm>
              <a:off x="5283337" y="2478774"/>
              <a:ext cx="287072" cy="149229"/>
            </a:xfrm>
            <a:custGeom>
              <a:avLst/>
              <a:gdLst/>
              <a:ahLst/>
              <a:cxnLst/>
              <a:rect l="l" t="t" r="r" b="b"/>
              <a:pathLst>
                <a:path w="9026" h="4692" extrusionOk="0">
                  <a:moveTo>
                    <a:pt x="7002" y="834"/>
                  </a:moveTo>
                  <a:cubicBezTo>
                    <a:pt x="7383" y="834"/>
                    <a:pt x="7776" y="977"/>
                    <a:pt x="8073" y="1275"/>
                  </a:cubicBezTo>
                  <a:cubicBezTo>
                    <a:pt x="8669" y="1870"/>
                    <a:pt x="8669" y="2823"/>
                    <a:pt x="8073" y="3418"/>
                  </a:cubicBezTo>
                  <a:cubicBezTo>
                    <a:pt x="7776" y="3716"/>
                    <a:pt x="7389" y="3864"/>
                    <a:pt x="7002" y="3864"/>
                  </a:cubicBezTo>
                  <a:cubicBezTo>
                    <a:pt x="6615" y="3864"/>
                    <a:pt x="6228" y="3716"/>
                    <a:pt x="5930" y="3418"/>
                  </a:cubicBezTo>
                  <a:cubicBezTo>
                    <a:pt x="5335" y="2823"/>
                    <a:pt x="5335" y="1870"/>
                    <a:pt x="5930" y="1275"/>
                  </a:cubicBezTo>
                  <a:cubicBezTo>
                    <a:pt x="6228" y="977"/>
                    <a:pt x="6609" y="834"/>
                    <a:pt x="7002" y="834"/>
                  </a:cubicBezTo>
                  <a:close/>
                  <a:moveTo>
                    <a:pt x="2561" y="322"/>
                  </a:moveTo>
                  <a:cubicBezTo>
                    <a:pt x="3084" y="322"/>
                    <a:pt x="3608" y="525"/>
                    <a:pt x="3989" y="918"/>
                  </a:cubicBezTo>
                  <a:cubicBezTo>
                    <a:pt x="4787" y="1715"/>
                    <a:pt x="4787" y="2989"/>
                    <a:pt x="3989" y="3775"/>
                  </a:cubicBezTo>
                  <a:cubicBezTo>
                    <a:pt x="3596" y="4174"/>
                    <a:pt x="3079" y="4373"/>
                    <a:pt x="2561" y="4373"/>
                  </a:cubicBezTo>
                  <a:cubicBezTo>
                    <a:pt x="2043" y="4373"/>
                    <a:pt x="1525" y="4174"/>
                    <a:pt x="1132" y="3775"/>
                  </a:cubicBezTo>
                  <a:cubicBezTo>
                    <a:pt x="346" y="2989"/>
                    <a:pt x="346" y="1715"/>
                    <a:pt x="1132" y="918"/>
                  </a:cubicBezTo>
                  <a:cubicBezTo>
                    <a:pt x="1525" y="537"/>
                    <a:pt x="2037" y="322"/>
                    <a:pt x="2561" y="322"/>
                  </a:cubicBezTo>
                  <a:close/>
                  <a:moveTo>
                    <a:pt x="2575" y="1"/>
                  </a:moveTo>
                  <a:cubicBezTo>
                    <a:pt x="1974" y="1"/>
                    <a:pt x="1370" y="227"/>
                    <a:pt x="906" y="680"/>
                  </a:cubicBezTo>
                  <a:cubicBezTo>
                    <a:pt x="1" y="1596"/>
                    <a:pt x="1" y="3085"/>
                    <a:pt x="906" y="4001"/>
                  </a:cubicBezTo>
                  <a:cubicBezTo>
                    <a:pt x="1370" y="4466"/>
                    <a:pt x="1965" y="4692"/>
                    <a:pt x="2561" y="4692"/>
                  </a:cubicBezTo>
                  <a:cubicBezTo>
                    <a:pt x="3156" y="4692"/>
                    <a:pt x="3763" y="4466"/>
                    <a:pt x="4216" y="4001"/>
                  </a:cubicBezTo>
                  <a:cubicBezTo>
                    <a:pt x="4525" y="3692"/>
                    <a:pt x="4739" y="3299"/>
                    <a:pt x="4835" y="2882"/>
                  </a:cubicBezTo>
                  <a:lnTo>
                    <a:pt x="5240" y="2882"/>
                  </a:lnTo>
                  <a:cubicBezTo>
                    <a:pt x="5335" y="3156"/>
                    <a:pt x="5478" y="3418"/>
                    <a:pt x="5704" y="3632"/>
                  </a:cubicBezTo>
                  <a:cubicBezTo>
                    <a:pt x="6061" y="3990"/>
                    <a:pt x="6537" y="4168"/>
                    <a:pt x="7002" y="4168"/>
                  </a:cubicBezTo>
                  <a:cubicBezTo>
                    <a:pt x="7454" y="4168"/>
                    <a:pt x="7930" y="3990"/>
                    <a:pt x="8288" y="3632"/>
                  </a:cubicBezTo>
                  <a:cubicBezTo>
                    <a:pt x="9026" y="2930"/>
                    <a:pt x="9026" y="1775"/>
                    <a:pt x="8311" y="1061"/>
                  </a:cubicBezTo>
                  <a:cubicBezTo>
                    <a:pt x="7954" y="703"/>
                    <a:pt x="7481" y="525"/>
                    <a:pt x="7008" y="525"/>
                  </a:cubicBezTo>
                  <a:cubicBezTo>
                    <a:pt x="6534" y="525"/>
                    <a:pt x="6061" y="703"/>
                    <a:pt x="5704" y="1061"/>
                  </a:cubicBezTo>
                  <a:cubicBezTo>
                    <a:pt x="5287" y="1477"/>
                    <a:pt x="5109" y="2037"/>
                    <a:pt x="5180" y="2573"/>
                  </a:cubicBezTo>
                  <a:lnTo>
                    <a:pt x="4894" y="2573"/>
                  </a:lnTo>
                  <a:cubicBezTo>
                    <a:pt x="4954" y="1906"/>
                    <a:pt x="4739" y="1203"/>
                    <a:pt x="4227" y="680"/>
                  </a:cubicBezTo>
                  <a:cubicBezTo>
                    <a:pt x="3775" y="227"/>
                    <a:pt x="3177" y="1"/>
                    <a:pt x="25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3306;p122">
              <a:extLst>
                <a:ext uri="{FF2B5EF4-FFF2-40B4-BE49-F238E27FC236}">
                  <a16:creationId xmlns:a16="http://schemas.microsoft.com/office/drawing/2014/main" id="{E59ED6AA-8A87-2512-9FBF-4FF48D5E7129}"/>
                </a:ext>
              </a:extLst>
            </p:cNvPr>
            <p:cNvSpPr/>
            <p:nvPr/>
          </p:nvSpPr>
          <p:spPr>
            <a:xfrm>
              <a:off x="5336356" y="2524987"/>
              <a:ext cx="56836" cy="56836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34"/>
                  </a:moveTo>
                  <a:cubicBezTo>
                    <a:pt x="1203" y="334"/>
                    <a:pt x="1465" y="584"/>
                    <a:pt x="1465" y="893"/>
                  </a:cubicBezTo>
                  <a:cubicBezTo>
                    <a:pt x="1465" y="1215"/>
                    <a:pt x="1203" y="1465"/>
                    <a:pt x="894" y="1465"/>
                  </a:cubicBezTo>
                  <a:cubicBezTo>
                    <a:pt x="584" y="1465"/>
                    <a:pt x="334" y="1215"/>
                    <a:pt x="334" y="893"/>
                  </a:cubicBezTo>
                  <a:cubicBezTo>
                    <a:pt x="334" y="584"/>
                    <a:pt x="584" y="334"/>
                    <a:pt x="894" y="334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94"/>
                    <a:pt x="405" y="1786"/>
                    <a:pt x="894" y="1786"/>
                  </a:cubicBezTo>
                  <a:cubicBezTo>
                    <a:pt x="1394" y="1786"/>
                    <a:pt x="1787" y="1394"/>
                    <a:pt x="1787" y="893"/>
                  </a:cubicBezTo>
                  <a:cubicBezTo>
                    <a:pt x="1787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3307;p122">
              <a:extLst>
                <a:ext uri="{FF2B5EF4-FFF2-40B4-BE49-F238E27FC236}">
                  <a16:creationId xmlns:a16="http://schemas.microsoft.com/office/drawing/2014/main" id="{6AC76C31-22FA-710D-3370-3740EF44103C}"/>
                </a:ext>
              </a:extLst>
            </p:cNvPr>
            <p:cNvSpPr/>
            <p:nvPr/>
          </p:nvSpPr>
          <p:spPr>
            <a:xfrm>
              <a:off x="5486699" y="2534083"/>
              <a:ext cx="38643" cy="39025"/>
            </a:xfrm>
            <a:custGeom>
              <a:avLst/>
              <a:gdLst/>
              <a:ahLst/>
              <a:cxnLst/>
              <a:rect l="l" t="t" r="r" b="b"/>
              <a:pathLst>
                <a:path w="1215" h="1227" extrusionOk="0">
                  <a:moveTo>
                    <a:pt x="608" y="334"/>
                  </a:moveTo>
                  <a:cubicBezTo>
                    <a:pt x="762" y="334"/>
                    <a:pt x="893" y="465"/>
                    <a:pt x="893" y="607"/>
                  </a:cubicBezTo>
                  <a:cubicBezTo>
                    <a:pt x="905" y="774"/>
                    <a:pt x="774" y="893"/>
                    <a:pt x="608" y="893"/>
                  </a:cubicBezTo>
                  <a:cubicBezTo>
                    <a:pt x="441" y="893"/>
                    <a:pt x="322" y="762"/>
                    <a:pt x="322" y="607"/>
                  </a:cubicBezTo>
                  <a:cubicBezTo>
                    <a:pt x="322" y="465"/>
                    <a:pt x="453" y="334"/>
                    <a:pt x="608" y="334"/>
                  </a:cubicBezTo>
                  <a:close/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41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3308;p122">
              <a:extLst>
                <a:ext uri="{FF2B5EF4-FFF2-40B4-BE49-F238E27FC236}">
                  <a16:creationId xmlns:a16="http://schemas.microsoft.com/office/drawing/2014/main" id="{A7720638-9E36-61F3-8482-C2E4FB09323C}"/>
                </a:ext>
              </a:extLst>
            </p:cNvPr>
            <p:cNvSpPr/>
            <p:nvPr/>
          </p:nvSpPr>
          <p:spPr>
            <a:xfrm>
              <a:off x="5466248" y="2638594"/>
              <a:ext cx="61384" cy="61765"/>
            </a:xfrm>
            <a:custGeom>
              <a:avLst/>
              <a:gdLst/>
              <a:ahLst/>
              <a:cxnLst/>
              <a:rect l="l" t="t" r="r" b="b"/>
              <a:pathLst>
                <a:path w="1930" h="1942" extrusionOk="0">
                  <a:moveTo>
                    <a:pt x="1608" y="310"/>
                  </a:moveTo>
                  <a:lnTo>
                    <a:pt x="1608" y="1596"/>
                  </a:lnTo>
                  <a:lnTo>
                    <a:pt x="322" y="1596"/>
                  </a:lnTo>
                  <a:lnTo>
                    <a:pt x="322" y="310"/>
                  </a:lnTo>
                  <a:close/>
                  <a:moveTo>
                    <a:pt x="239" y="0"/>
                  </a:moveTo>
                  <a:cubicBezTo>
                    <a:pt x="96" y="0"/>
                    <a:pt x="0" y="108"/>
                    <a:pt x="0" y="238"/>
                  </a:cubicBezTo>
                  <a:lnTo>
                    <a:pt x="0" y="1703"/>
                  </a:lnTo>
                  <a:cubicBezTo>
                    <a:pt x="0" y="1834"/>
                    <a:pt x="108" y="1941"/>
                    <a:pt x="239" y="1941"/>
                  </a:cubicBezTo>
                  <a:lnTo>
                    <a:pt x="1691" y="1941"/>
                  </a:lnTo>
                  <a:cubicBezTo>
                    <a:pt x="1834" y="1941"/>
                    <a:pt x="1929" y="1834"/>
                    <a:pt x="1929" y="1703"/>
                  </a:cubicBezTo>
                  <a:lnTo>
                    <a:pt x="1929" y="238"/>
                  </a:lnTo>
                  <a:cubicBezTo>
                    <a:pt x="1929" y="108"/>
                    <a:pt x="1834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3309;p122">
              <a:extLst>
                <a:ext uri="{FF2B5EF4-FFF2-40B4-BE49-F238E27FC236}">
                  <a16:creationId xmlns:a16="http://schemas.microsoft.com/office/drawing/2014/main" id="{CAF86CCA-52B4-C46A-8E01-432FDD85852F}"/>
                </a:ext>
              </a:extLst>
            </p:cNvPr>
            <p:cNvSpPr/>
            <p:nvPr/>
          </p:nvSpPr>
          <p:spPr>
            <a:xfrm>
              <a:off x="5316287" y="2582458"/>
              <a:ext cx="325683" cy="140228"/>
            </a:xfrm>
            <a:custGeom>
              <a:avLst/>
              <a:gdLst/>
              <a:ahLst/>
              <a:cxnLst/>
              <a:rect l="l" t="t" r="r" b="b"/>
              <a:pathLst>
                <a:path w="10240" h="4409" extrusionOk="0">
                  <a:moveTo>
                    <a:pt x="8311" y="1289"/>
                  </a:moveTo>
                  <a:lnTo>
                    <a:pt x="8311" y="2420"/>
                  </a:lnTo>
                  <a:lnTo>
                    <a:pt x="7633" y="2420"/>
                  </a:lnTo>
                  <a:lnTo>
                    <a:pt x="7633" y="1289"/>
                  </a:lnTo>
                  <a:close/>
                  <a:moveTo>
                    <a:pt x="9907" y="325"/>
                  </a:moveTo>
                  <a:lnTo>
                    <a:pt x="9907" y="337"/>
                  </a:lnTo>
                  <a:lnTo>
                    <a:pt x="9907" y="3397"/>
                  </a:lnTo>
                  <a:lnTo>
                    <a:pt x="9895" y="3408"/>
                  </a:lnTo>
                  <a:lnTo>
                    <a:pt x="8656" y="3063"/>
                  </a:lnTo>
                  <a:cubicBezTo>
                    <a:pt x="8656" y="3063"/>
                    <a:pt x="8645" y="3063"/>
                    <a:pt x="8645" y="3051"/>
                  </a:cubicBezTo>
                  <a:lnTo>
                    <a:pt x="8645" y="2587"/>
                  </a:lnTo>
                  <a:lnTo>
                    <a:pt x="8645" y="1146"/>
                  </a:lnTo>
                  <a:lnTo>
                    <a:pt x="8645" y="682"/>
                  </a:lnTo>
                  <a:cubicBezTo>
                    <a:pt x="8645" y="682"/>
                    <a:pt x="8645" y="670"/>
                    <a:pt x="8656" y="670"/>
                  </a:cubicBezTo>
                  <a:lnTo>
                    <a:pt x="9895" y="325"/>
                  </a:lnTo>
                  <a:close/>
                  <a:moveTo>
                    <a:pt x="9887" y="1"/>
                  </a:moveTo>
                  <a:cubicBezTo>
                    <a:pt x="9858" y="1"/>
                    <a:pt x="9829" y="5"/>
                    <a:pt x="9799" y="15"/>
                  </a:cubicBezTo>
                  <a:lnTo>
                    <a:pt x="8573" y="360"/>
                  </a:lnTo>
                  <a:cubicBezTo>
                    <a:pt x="8418" y="396"/>
                    <a:pt x="8311" y="539"/>
                    <a:pt x="8311" y="682"/>
                  </a:cubicBezTo>
                  <a:lnTo>
                    <a:pt x="8311" y="980"/>
                  </a:lnTo>
                  <a:lnTo>
                    <a:pt x="7633" y="980"/>
                  </a:lnTo>
                  <a:lnTo>
                    <a:pt x="7633" y="741"/>
                  </a:lnTo>
                  <a:cubicBezTo>
                    <a:pt x="7633" y="658"/>
                    <a:pt x="7561" y="575"/>
                    <a:pt x="7466" y="575"/>
                  </a:cubicBezTo>
                  <a:cubicBezTo>
                    <a:pt x="7382" y="575"/>
                    <a:pt x="7299" y="658"/>
                    <a:pt x="7299" y="741"/>
                  </a:cubicBezTo>
                  <a:lnTo>
                    <a:pt x="7299" y="1146"/>
                  </a:lnTo>
                  <a:lnTo>
                    <a:pt x="7299" y="2587"/>
                  </a:lnTo>
                  <a:lnTo>
                    <a:pt x="7299" y="4004"/>
                  </a:lnTo>
                  <a:cubicBezTo>
                    <a:pt x="7299" y="4051"/>
                    <a:pt x="7263" y="4087"/>
                    <a:pt x="7216" y="4087"/>
                  </a:cubicBezTo>
                  <a:lnTo>
                    <a:pt x="417" y="4087"/>
                  </a:lnTo>
                  <a:cubicBezTo>
                    <a:pt x="370" y="4087"/>
                    <a:pt x="322" y="4051"/>
                    <a:pt x="322" y="4004"/>
                  </a:cubicBezTo>
                  <a:lnTo>
                    <a:pt x="322" y="1503"/>
                  </a:lnTo>
                  <a:cubicBezTo>
                    <a:pt x="322" y="1408"/>
                    <a:pt x="251" y="1337"/>
                    <a:pt x="155" y="1337"/>
                  </a:cubicBezTo>
                  <a:cubicBezTo>
                    <a:pt x="72" y="1337"/>
                    <a:pt x="1" y="1408"/>
                    <a:pt x="1" y="1503"/>
                  </a:cubicBezTo>
                  <a:lnTo>
                    <a:pt x="1" y="4004"/>
                  </a:lnTo>
                  <a:cubicBezTo>
                    <a:pt x="1" y="4230"/>
                    <a:pt x="179" y="4409"/>
                    <a:pt x="394" y="4409"/>
                  </a:cubicBezTo>
                  <a:lnTo>
                    <a:pt x="7216" y="4409"/>
                  </a:lnTo>
                  <a:cubicBezTo>
                    <a:pt x="7442" y="4409"/>
                    <a:pt x="7621" y="4230"/>
                    <a:pt x="7621" y="4004"/>
                  </a:cubicBezTo>
                  <a:lnTo>
                    <a:pt x="7621" y="2754"/>
                  </a:lnTo>
                  <a:lnTo>
                    <a:pt x="8299" y="2754"/>
                  </a:lnTo>
                  <a:lnTo>
                    <a:pt x="8299" y="3051"/>
                  </a:lnTo>
                  <a:cubicBezTo>
                    <a:pt x="8299" y="3194"/>
                    <a:pt x="8406" y="3337"/>
                    <a:pt x="8549" y="3373"/>
                  </a:cubicBezTo>
                  <a:lnTo>
                    <a:pt x="9788" y="3718"/>
                  </a:lnTo>
                  <a:cubicBezTo>
                    <a:pt x="9823" y="3730"/>
                    <a:pt x="9847" y="3730"/>
                    <a:pt x="9883" y="3730"/>
                  </a:cubicBezTo>
                  <a:cubicBezTo>
                    <a:pt x="9954" y="3730"/>
                    <a:pt x="10026" y="3706"/>
                    <a:pt x="10085" y="3658"/>
                  </a:cubicBezTo>
                  <a:cubicBezTo>
                    <a:pt x="10180" y="3599"/>
                    <a:pt x="10216" y="3492"/>
                    <a:pt x="10216" y="3397"/>
                  </a:cubicBezTo>
                  <a:lnTo>
                    <a:pt x="10216" y="337"/>
                  </a:lnTo>
                  <a:cubicBezTo>
                    <a:pt x="10240" y="241"/>
                    <a:pt x="10169" y="134"/>
                    <a:pt x="10097" y="75"/>
                  </a:cubicBezTo>
                  <a:cubicBezTo>
                    <a:pt x="10037" y="32"/>
                    <a:pt x="9964" y="1"/>
                    <a:pt x="98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10702;p118">
            <a:extLst>
              <a:ext uri="{FF2B5EF4-FFF2-40B4-BE49-F238E27FC236}">
                <a16:creationId xmlns:a16="http://schemas.microsoft.com/office/drawing/2014/main" id="{B735FEED-1161-3A70-C4B3-DD8A7E068C56}"/>
              </a:ext>
            </a:extLst>
          </p:cNvPr>
          <p:cNvSpPr/>
          <p:nvPr/>
        </p:nvSpPr>
        <p:spPr>
          <a:xfrm>
            <a:off x="7661882" y="4345067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>
            <a:spLocks noGrp="1"/>
          </p:cNvSpPr>
          <p:nvPr>
            <p:ph type="subTitle" idx="1"/>
          </p:nvPr>
        </p:nvSpPr>
        <p:spPr>
          <a:xfrm>
            <a:off x="457200" y="1508761"/>
            <a:ext cx="2977825" cy="429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/>
              <a:t>Абитуриенты 8 института МАИ</a:t>
            </a:r>
            <a:endParaRPr dirty="0"/>
          </a:p>
        </p:txBody>
      </p:sp>
      <p:sp>
        <p:nvSpPr>
          <p:cNvPr id="501" name="Google Shape;501;p48"/>
          <p:cNvSpPr txBox="1">
            <a:spLocks noGrp="1"/>
          </p:cNvSpPr>
          <p:nvPr>
            <p:ph type="ctrTitle"/>
          </p:nvPr>
        </p:nvSpPr>
        <p:spPr>
          <a:xfrm>
            <a:off x="1410611" y="289560"/>
            <a:ext cx="6322800" cy="647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lt1"/>
                </a:solidFill>
              </a:rPr>
              <a:t>ТВОРЧЕСКАЯ ЧАСТЬ</a:t>
            </a:r>
            <a:r>
              <a:rPr lang="en" b="1" dirty="0">
                <a:solidFill>
                  <a:schemeClr val="lt1"/>
                </a:solidFill>
              </a:rPr>
              <a:t> </a:t>
            </a:r>
            <a:r>
              <a:rPr lang="ru-RU" b="1" dirty="0">
                <a:solidFill>
                  <a:schemeClr val="dk2"/>
                </a:solidFill>
              </a:rPr>
              <a:t>ПРОЕКТА</a:t>
            </a:r>
            <a:endParaRPr b="1" dirty="0">
              <a:solidFill>
                <a:schemeClr val="dk2"/>
              </a:solidFill>
            </a:endParaRPr>
          </a:p>
        </p:txBody>
      </p:sp>
      <p:sp>
        <p:nvSpPr>
          <p:cNvPr id="502" name="Google Shape;502;p48"/>
          <p:cNvSpPr txBox="1">
            <a:spLocks noGrp="1"/>
          </p:cNvSpPr>
          <p:nvPr>
            <p:ph type="subTitle" idx="2"/>
          </p:nvPr>
        </p:nvSpPr>
        <p:spPr>
          <a:xfrm>
            <a:off x="5222520" y="1403339"/>
            <a:ext cx="3923244" cy="1543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dirty="0"/>
              <a:t>Подробно прописаны все сцены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dirty="0"/>
              <a:t>Подобраны стилевые референсы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ru-RU" dirty="0"/>
              <a:t>Реализованы концепт-арты</a:t>
            </a:r>
            <a:endParaRPr dirty="0"/>
          </a:p>
        </p:txBody>
      </p:sp>
      <p:sp>
        <p:nvSpPr>
          <p:cNvPr id="503" name="Google Shape;503;p48"/>
          <p:cNvSpPr txBox="1">
            <a:spLocks noGrp="1"/>
          </p:cNvSpPr>
          <p:nvPr>
            <p:ph type="subTitle" idx="3"/>
          </p:nvPr>
        </p:nvSpPr>
        <p:spPr>
          <a:xfrm>
            <a:off x="720025" y="116737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ЦЕЛЕВАЯ АУДИТОРИЯ</a:t>
            </a:r>
            <a:endParaRPr b="1" dirty="0"/>
          </a:p>
        </p:txBody>
      </p:sp>
      <p:sp>
        <p:nvSpPr>
          <p:cNvPr id="504" name="Google Shape;504;p48"/>
          <p:cNvSpPr txBox="1">
            <a:spLocks noGrp="1"/>
          </p:cNvSpPr>
          <p:nvPr>
            <p:ph type="subTitle" idx="4"/>
          </p:nvPr>
        </p:nvSpPr>
        <p:spPr>
          <a:xfrm>
            <a:off x="5222520" y="1019431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РАЗРАБОТКА</a:t>
            </a:r>
            <a:endParaRPr b="1" dirty="0"/>
          </a:p>
        </p:txBody>
      </p:sp>
      <p:pic>
        <p:nvPicPr>
          <p:cNvPr id="505" name="Google Shape;505;p4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716083" y="3370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85963" y="7471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 rotWithShape="1">
          <a:blip r:embed="rId3">
            <a:alphaModFix/>
          </a:blip>
          <a:srcRect l="46414" t="6693" r="44094" b="81710"/>
          <a:stretch/>
        </p:blipFill>
        <p:spPr>
          <a:xfrm rot="10800000" flipH="1">
            <a:off x="3697850" y="865396"/>
            <a:ext cx="4153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03457" y="239943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425" y="1942831"/>
            <a:ext cx="3827550" cy="38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00;p48">
            <a:extLst>
              <a:ext uri="{FF2B5EF4-FFF2-40B4-BE49-F238E27FC236}">
                <a16:creationId xmlns:a16="http://schemas.microsoft.com/office/drawing/2014/main" id="{90A37FC2-DA4C-1EDC-B49A-CACDA272D997}"/>
              </a:ext>
            </a:extLst>
          </p:cNvPr>
          <p:cNvSpPr txBox="1">
            <a:spLocks/>
          </p:cNvSpPr>
          <p:nvPr/>
        </p:nvSpPr>
        <p:spPr>
          <a:xfrm>
            <a:off x="58239" y="3308383"/>
            <a:ext cx="3183565" cy="106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dirty="0"/>
              <a:t>Разработано несколько вариантов</a:t>
            </a:r>
          </a:p>
          <a:p>
            <a:pPr marL="0" indent="0">
              <a:spcAft>
                <a:spcPts val="1600"/>
              </a:spcAft>
            </a:pPr>
            <a:r>
              <a:rPr lang="ru-RU" dirty="0"/>
              <a:t>Итоговый – сценарий в стиле </a:t>
            </a:r>
            <a:r>
              <a:rPr lang="en-US" dirty="0"/>
              <a:t>“</a:t>
            </a:r>
            <a:r>
              <a:rPr lang="ru-RU" dirty="0"/>
              <a:t>Страна чудес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Google Shape;503;p48">
            <a:extLst>
              <a:ext uri="{FF2B5EF4-FFF2-40B4-BE49-F238E27FC236}">
                <a16:creationId xmlns:a16="http://schemas.microsoft.com/office/drawing/2014/main" id="{D30EE41C-D6E0-9F99-4844-9D6D1CA0B9F4}"/>
              </a:ext>
            </a:extLst>
          </p:cNvPr>
          <p:cNvSpPr txBox="1">
            <a:spLocks/>
          </p:cNvSpPr>
          <p:nvPr/>
        </p:nvSpPr>
        <p:spPr>
          <a:xfrm>
            <a:off x="526804" y="2957010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b="1" dirty="0"/>
              <a:t>СЦЕНАРИЙ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3291C-6D15-8657-0EC3-4395DF007A7F}"/>
              </a:ext>
            </a:extLst>
          </p:cNvPr>
          <p:cNvSpPr txBox="1"/>
          <p:nvPr/>
        </p:nvSpPr>
        <p:spPr>
          <a:xfrm>
            <a:off x="5222520" y="2772344"/>
            <a:ext cx="3183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F4C81"/>
              </a:buClr>
              <a:buSzPts val="1800"/>
              <a:buFont typeface="Anaheim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0F4C81"/>
                </a:solidFill>
                <a:effectLst/>
                <a:uLnTx/>
                <a:uFillTx/>
                <a:latin typeface="Anton"/>
                <a:sym typeface="Anton"/>
              </a:rPr>
              <a:t>КРИТЕРИИ ОЦЕНИВАНИЯ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F4C81"/>
                </a:solidFill>
                <a:effectLst/>
                <a:uLnTx/>
                <a:uFillTx/>
                <a:latin typeface="Anton"/>
                <a:sym typeface="Anton"/>
              </a:rPr>
              <a:t>:</a:t>
            </a: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0F4C81"/>
              </a:solidFill>
              <a:effectLst/>
              <a:uLnTx/>
              <a:uFillTx/>
              <a:latin typeface="Anton"/>
              <a:sym typeface="Anton"/>
            </a:endParaRPr>
          </a:p>
        </p:txBody>
      </p:sp>
      <p:sp>
        <p:nvSpPr>
          <p:cNvPr id="8" name="Google Shape;502;p48">
            <a:extLst>
              <a:ext uri="{FF2B5EF4-FFF2-40B4-BE49-F238E27FC236}">
                <a16:creationId xmlns:a16="http://schemas.microsoft.com/office/drawing/2014/main" id="{EB3E5543-7624-9E44-A350-C688F6BB456C}"/>
              </a:ext>
            </a:extLst>
          </p:cNvPr>
          <p:cNvSpPr txBox="1">
            <a:spLocks/>
          </p:cNvSpPr>
          <p:nvPr/>
        </p:nvSpPr>
        <p:spPr>
          <a:xfrm>
            <a:off x="5222520" y="3181079"/>
            <a:ext cx="3923244" cy="1543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ru-RU" dirty="0"/>
              <a:t>Соответствие рекламным целям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ru-RU" dirty="0"/>
              <a:t>Модифицируемость сценария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ru-RU" dirty="0"/>
              <a:t>Реализуемость ролика по сценарию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D0DBEFE6-1314-7D1C-85BD-D77BDE5718B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4400" y="932082"/>
            <a:ext cx="2715000" cy="411000"/>
          </a:xfrm>
        </p:spPr>
        <p:txBody>
          <a:bodyPr/>
          <a:lstStyle/>
          <a:p>
            <a:r>
              <a:rPr lang="ru-RU" b="1" dirty="0"/>
              <a:t>Живопись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FB04700-0B4F-7F7D-B856-B83B6826E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550" y="239536"/>
            <a:ext cx="6322800" cy="577800"/>
          </a:xfrm>
        </p:spPr>
        <p:txBody>
          <a:bodyPr/>
          <a:lstStyle/>
          <a:p>
            <a:r>
              <a:rPr lang="ru-RU" b="1" dirty="0"/>
              <a:t>ПРИМЕРЫ СТИЛЕВЫХ РЕФЕРЕНСОВ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75A0E7-CBB7-8E4B-D55B-1632D1405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3" y="1389863"/>
            <a:ext cx="2616517" cy="347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01AD63-0A74-47C4-92B0-5B2658F3F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6" t="32479" r="-55" b="-5458"/>
          <a:stretch/>
        </p:blipFill>
        <p:spPr bwMode="auto">
          <a:xfrm>
            <a:off x="2926081" y="1389863"/>
            <a:ext cx="2788919" cy="375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F45492A7-2F05-D14D-78EA-D1B1BD402160}"/>
              </a:ext>
            </a:extLst>
          </p:cNvPr>
          <p:cNvSpPr txBox="1">
            <a:spLocks/>
          </p:cNvSpPr>
          <p:nvPr/>
        </p:nvSpPr>
        <p:spPr>
          <a:xfrm>
            <a:off x="3035821" y="945781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ru-RU" b="1" dirty="0"/>
              <a:t>Анимация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40B5DF4-F162-F471-487E-9A7F94F81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0" b="23578"/>
          <a:stretch/>
        </p:blipFill>
        <p:spPr bwMode="auto">
          <a:xfrm>
            <a:off x="5821681" y="1389862"/>
            <a:ext cx="2894013" cy="34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F3890ED8-931B-4287-3B45-46EF8DE49BBD}"/>
              </a:ext>
            </a:extLst>
          </p:cNvPr>
          <p:cNvSpPr txBox="1">
            <a:spLocks/>
          </p:cNvSpPr>
          <p:nvPr/>
        </p:nvSpPr>
        <p:spPr>
          <a:xfrm>
            <a:off x="6000694" y="945781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ru-RU" b="1" dirty="0"/>
              <a:t>Реализм</a:t>
            </a:r>
          </a:p>
        </p:txBody>
      </p:sp>
      <p:grpSp>
        <p:nvGrpSpPr>
          <p:cNvPr id="20" name="Google Shape;13332;p122">
            <a:extLst>
              <a:ext uri="{FF2B5EF4-FFF2-40B4-BE49-F238E27FC236}">
                <a16:creationId xmlns:a16="http://schemas.microsoft.com/office/drawing/2014/main" id="{E9FEB434-86D0-2F9E-0DA0-00DB235BFBB1}"/>
              </a:ext>
            </a:extLst>
          </p:cNvPr>
          <p:cNvGrpSpPr/>
          <p:nvPr/>
        </p:nvGrpSpPr>
        <p:grpSpPr>
          <a:xfrm>
            <a:off x="1105907" y="983630"/>
            <a:ext cx="355993" cy="307904"/>
            <a:chOff x="3527797" y="2918796"/>
            <a:chExt cx="355993" cy="307904"/>
          </a:xfrm>
        </p:grpSpPr>
        <p:sp>
          <p:nvSpPr>
            <p:cNvPr id="21" name="Google Shape;13333;p122">
              <a:extLst>
                <a:ext uri="{FF2B5EF4-FFF2-40B4-BE49-F238E27FC236}">
                  <a16:creationId xmlns:a16="http://schemas.microsoft.com/office/drawing/2014/main" id="{C59FC30B-4483-B9A6-DE4B-B748EBC2686A}"/>
                </a:ext>
              </a:extLst>
            </p:cNvPr>
            <p:cNvSpPr/>
            <p:nvPr/>
          </p:nvSpPr>
          <p:spPr>
            <a:xfrm>
              <a:off x="3527797" y="2918796"/>
              <a:ext cx="355993" cy="307904"/>
            </a:xfrm>
            <a:custGeom>
              <a:avLst/>
              <a:gdLst/>
              <a:ahLst/>
              <a:cxnLst/>
              <a:rect l="l" t="t" r="r" b="b"/>
              <a:pathLst>
                <a:path w="11193" h="9681" extrusionOk="0">
                  <a:moveTo>
                    <a:pt x="6966" y="3597"/>
                  </a:moveTo>
                  <a:lnTo>
                    <a:pt x="7692" y="4216"/>
                  </a:lnTo>
                  <a:cubicBezTo>
                    <a:pt x="7620" y="4311"/>
                    <a:pt x="7525" y="4382"/>
                    <a:pt x="7454" y="4466"/>
                  </a:cubicBezTo>
                  <a:cubicBezTo>
                    <a:pt x="7335" y="4371"/>
                    <a:pt x="6799" y="3906"/>
                    <a:pt x="6763" y="3870"/>
                  </a:cubicBezTo>
                  <a:cubicBezTo>
                    <a:pt x="6858" y="3740"/>
                    <a:pt x="6966" y="3609"/>
                    <a:pt x="6966" y="3597"/>
                  </a:cubicBezTo>
                  <a:close/>
                  <a:moveTo>
                    <a:pt x="10549" y="322"/>
                  </a:moveTo>
                  <a:cubicBezTo>
                    <a:pt x="10716" y="322"/>
                    <a:pt x="10871" y="453"/>
                    <a:pt x="10871" y="632"/>
                  </a:cubicBezTo>
                  <a:lnTo>
                    <a:pt x="10871" y="4347"/>
                  </a:lnTo>
                  <a:cubicBezTo>
                    <a:pt x="10871" y="4513"/>
                    <a:pt x="10728" y="4668"/>
                    <a:pt x="10549" y="4668"/>
                  </a:cubicBezTo>
                  <a:lnTo>
                    <a:pt x="7716" y="4668"/>
                  </a:lnTo>
                  <a:cubicBezTo>
                    <a:pt x="7716" y="4668"/>
                    <a:pt x="7811" y="4561"/>
                    <a:pt x="7870" y="4490"/>
                  </a:cubicBezTo>
                  <a:cubicBezTo>
                    <a:pt x="7894" y="4454"/>
                    <a:pt x="9383" y="3073"/>
                    <a:pt x="9835" y="1227"/>
                  </a:cubicBezTo>
                  <a:cubicBezTo>
                    <a:pt x="9874" y="1091"/>
                    <a:pt x="9769" y="970"/>
                    <a:pt x="9645" y="970"/>
                  </a:cubicBezTo>
                  <a:cubicBezTo>
                    <a:pt x="9618" y="970"/>
                    <a:pt x="9589" y="976"/>
                    <a:pt x="9561" y="989"/>
                  </a:cubicBezTo>
                  <a:cubicBezTo>
                    <a:pt x="8930" y="1251"/>
                    <a:pt x="8311" y="1668"/>
                    <a:pt x="7716" y="2239"/>
                  </a:cubicBezTo>
                  <a:cubicBezTo>
                    <a:pt x="7656" y="2299"/>
                    <a:pt x="7632" y="2406"/>
                    <a:pt x="7716" y="2477"/>
                  </a:cubicBezTo>
                  <a:cubicBezTo>
                    <a:pt x="7747" y="2509"/>
                    <a:pt x="7788" y="2527"/>
                    <a:pt x="7831" y="2527"/>
                  </a:cubicBezTo>
                  <a:cubicBezTo>
                    <a:pt x="7871" y="2527"/>
                    <a:pt x="7914" y="2512"/>
                    <a:pt x="7954" y="2477"/>
                  </a:cubicBezTo>
                  <a:cubicBezTo>
                    <a:pt x="8442" y="2013"/>
                    <a:pt x="8930" y="1656"/>
                    <a:pt x="9454" y="1406"/>
                  </a:cubicBezTo>
                  <a:lnTo>
                    <a:pt x="9454" y="1406"/>
                  </a:lnTo>
                  <a:cubicBezTo>
                    <a:pt x="9180" y="2251"/>
                    <a:pt x="8668" y="3097"/>
                    <a:pt x="7918" y="3954"/>
                  </a:cubicBezTo>
                  <a:lnTo>
                    <a:pt x="7180" y="3311"/>
                  </a:lnTo>
                  <a:cubicBezTo>
                    <a:pt x="7275" y="3180"/>
                    <a:pt x="7382" y="3061"/>
                    <a:pt x="7501" y="2942"/>
                  </a:cubicBezTo>
                  <a:cubicBezTo>
                    <a:pt x="7561" y="2858"/>
                    <a:pt x="7561" y="2763"/>
                    <a:pt x="7489" y="2704"/>
                  </a:cubicBezTo>
                  <a:cubicBezTo>
                    <a:pt x="7455" y="2675"/>
                    <a:pt x="7413" y="2660"/>
                    <a:pt x="7372" y="2660"/>
                  </a:cubicBezTo>
                  <a:cubicBezTo>
                    <a:pt x="7327" y="2660"/>
                    <a:pt x="7282" y="2678"/>
                    <a:pt x="7251" y="2716"/>
                  </a:cubicBezTo>
                  <a:cubicBezTo>
                    <a:pt x="7013" y="2966"/>
                    <a:pt x="6775" y="3263"/>
                    <a:pt x="6549" y="3561"/>
                  </a:cubicBezTo>
                  <a:cubicBezTo>
                    <a:pt x="6549" y="3573"/>
                    <a:pt x="6346" y="3835"/>
                    <a:pt x="6025" y="4335"/>
                  </a:cubicBezTo>
                  <a:cubicBezTo>
                    <a:pt x="5998" y="4333"/>
                    <a:pt x="5970" y="4332"/>
                    <a:pt x="5943" y="4332"/>
                  </a:cubicBezTo>
                  <a:cubicBezTo>
                    <a:pt x="5648" y="4332"/>
                    <a:pt x="5352" y="4447"/>
                    <a:pt x="5156" y="4632"/>
                  </a:cubicBezTo>
                  <a:lnTo>
                    <a:pt x="643" y="4632"/>
                  </a:lnTo>
                  <a:cubicBezTo>
                    <a:pt x="477" y="4632"/>
                    <a:pt x="334" y="4502"/>
                    <a:pt x="334" y="4323"/>
                  </a:cubicBezTo>
                  <a:lnTo>
                    <a:pt x="334" y="632"/>
                  </a:lnTo>
                  <a:cubicBezTo>
                    <a:pt x="334" y="465"/>
                    <a:pt x="465" y="322"/>
                    <a:pt x="643" y="322"/>
                  </a:cubicBezTo>
                  <a:close/>
                  <a:moveTo>
                    <a:pt x="6585" y="4132"/>
                  </a:moveTo>
                  <a:lnTo>
                    <a:pt x="7216" y="4692"/>
                  </a:lnTo>
                  <a:cubicBezTo>
                    <a:pt x="7192" y="4728"/>
                    <a:pt x="7085" y="4811"/>
                    <a:pt x="6954" y="4930"/>
                  </a:cubicBezTo>
                  <a:cubicBezTo>
                    <a:pt x="6894" y="4823"/>
                    <a:pt x="6823" y="4740"/>
                    <a:pt x="6727" y="4668"/>
                  </a:cubicBezTo>
                  <a:cubicBezTo>
                    <a:pt x="6620" y="4573"/>
                    <a:pt x="6537" y="4502"/>
                    <a:pt x="6382" y="4442"/>
                  </a:cubicBezTo>
                  <a:cubicBezTo>
                    <a:pt x="6489" y="4275"/>
                    <a:pt x="6561" y="4156"/>
                    <a:pt x="6585" y="4132"/>
                  </a:cubicBezTo>
                  <a:close/>
                  <a:moveTo>
                    <a:pt x="3598" y="5673"/>
                  </a:moveTo>
                  <a:cubicBezTo>
                    <a:pt x="3791" y="5673"/>
                    <a:pt x="3971" y="5794"/>
                    <a:pt x="4049" y="5978"/>
                  </a:cubicBezTo>
                  <a:cubicBezTo>
                    <a:pt x="3941" y="6002"/>
                    <a:pt x="3703" y="6061"/>
                    <a:pt x="3584" y="6085"/>
                  </a:cubicBezTo>
                  <a:cubicBezTo>
                    <a:pt x="3382" y="6121"/>
                    <a:pt x="3310" y="6407"/>
                    <a:pt x="3453" y="6549"/>
                  </a:cubicBezTo>
                  <a:cubicBezTo>
                    <a:pt x="3501" y="6597"/>
                    <a:pt x="3548" y="6633"/>
                    <a:pt x="3584" y="6657"/>
                  </a:cubicBezTo>
                  <a:cubicBezTo>
                    <a:pt x="3382" y="6657"/>
                    <a:pt x="3191" y="6514"/>
                    <a:pt x="3132" y="6299"/>
                  </a:cubicBezTo>
                  <a:cubicBezTo>
                    <a:pt x="3048" y="6037"/>
                    <a:pt x="3203" y="5764"/>
                    <a:pt x="3465" y="5692"/>
                  </a:cubicBezTo>
                  <a:cubicBezTo>
                    <a:pt x="3509" y="5679"/>
                    <a:pt x="3554" y="5673"/>
                    <a:pt x="3598" y="5673"/>
                  </a:cubicBezTo>
                  <a:close/>
                  <a:moveTo>
                    <a:pt x="5952" y="4675"/>
                  </a:moveTo>
                  <a:cubicBezTo>
                    <a:pt x="6182" y="4675"/>
                    <a:pt x="6411" y="4777"/>
                    <a:pt x="6596" y="4990"/>
                  </a:cubicBezTo>
                  <a:cubicBezTo>
                    <a:pt x="6954" y="5406"/>
                    <a:pt x="6799" y="6061"/>
                    <a:pt x="6275" y="6383"/>
                  </a:cubicBezTo>
                  <a:cubicBezTo>
                    <a:pt x="6275" y="6383"/>
                    <a:pt x="5930" y="6609"/>
                    <a:pt x="5430" y="6716"/>
                  </a:cubicBezTo>
                  <a:cubicBezTo>
                    <a:pt x="5346" y="6728"/>
                    <a:pt x="5287" y="6823"/>
                    <a:pt x="5299" y="6907"/>
                  </a:cubicBezTo>
                  <a:cubicBezTo>
                    <a:pt x="5309" y="6988"/>
                    <a:pt x="5379" y="7043"/>
                    <a:pt x="5451" y="7043"/>
                  </a:cubicBezTo>
                  <a:cubicBezTo>
                    <a:pt x="5464" y="7043"/>
                    <a:pt x="5477" y="7041"/>
                    <a:pt x="5489" y="7038"/>
                  </a:cubicBezTo>
                  <a:cubicBezTo>
                    <a:pt x="6037" y="6918"/>
                    <a:pt x="6430" y="6668"/>
                    <a:pt x="6442" y="6668"/>
                  </a:cubicBezTo>
                  <a:cubicBezTo>
                    <a:pt x="6573" y="6585"/>
                    <a:pt x="6692" y="6478"/>
                    <a:pt x="6799" y="6359"/>
                  </a:cubicBezTo>
                  <a:cubicBezTo>
                    <a:pt x="6894" y="6716"/>
                    <a:pt x="7216" y="6966"/>
                    <a:pt x="7585" y="6966"/>
                  </a:cubicBezTo>
                  <a:cubicBezTo>
                    <a:pt x="7644" y="6966"/>
                    <a:pt x="7728" y="6954"/>
                    <a:pt x="7787" y="6942"/>
                  </a:cubicBezTo>
                  <a:cubicBezTo>
                    <a:pt x="7870" y="6918"/>
                    <a:pt x="7930" y="6835"/>
                    <a:pt x="7906" y="6740"/>
                  </a:cubicBezTo>
                  <a:cubicBezTo>
                    <a:pt x="7886" y="6669"/>
                    <a:pt x="7823" y="6616"/>
                    <a:pt x="7746" y="6616"/>
                  </a:cubicBezTo>
                  <a:cubicBezTo>
                    <a:pt x="7732" y="6616"/>
                    <a:pt x="7718" y="6617"/>
                    <a:pt x="7704" y="6621"/>
                  </a:cubicBezTo>
                  <a:cubicBezTo>
                    <a:pt x="7661" y="6632"/>
                    <a:pt x="7619" y="6638"/>
                    <a:pt x="7578" y="6638"/>
                  </a:cubicBezTo>
                  <a:cubicBezTo>
                    <a:pt x="7318" y="6638"/>
                    <a:pt x="7097" y="6422"/>
                    <a:pt x="7097" y="6145"/>
                  </a:cubicBezTo>
                  <a:cubicBezTo>
                    <a:pt x="7097" y="5883"/>
                    <a:pt x="7323" y="5656"/>
                    <a:pt x="7585" y="5656"/>
                  </a:cubicBezTo>
                  <a:cubicBezTo>
                    <a:pt x="7930" y="5656"/>
                    <a:pt x="8168" y="5990"/>
                    <a:pt x="8049" y="6311"/>
                  </a:cubicBezTo>
                  <a:cubicBezTo>
                    <a:pt x="8025" y="6407"/>
                    <a:pt x="8061" y="6490"/>
                    <a:pt x="8156" y="6526"/>
                  </a:cubicBezTo>
                  <a:cubicBezTo>
                    <a:pt x="8171" y="6530"/>
                    <a:pt x="8186" y="6532"/>
                    <a:pt x="8200" y="6532"/>
                  </a:cubicBezTo>
                  <a:cubicBezTo>
                    <a:pt x="8271" y="6532"/>
                    <a:pt x="8339" y="6487"/>
                    <a:pt x="8359" y="6418"/>
                  </a:cubicBezTo>
                  <a:cubicBezTo>
                    <a:pt x="8569" y="5825"/>
                    <a:pt x="8085" y="5329"/>
                    <a:pt x="7564" y="5329"/>
                  </a:cubicBezTo>
                  <a:cubicBezTo>
                    <a:pt x="7406" y="5329"/>
                    <a:pt x="7244" y="5375"/>
                    <a:pt x="7097" y="5478"/>
                  </a:cubicBezTo>
                  <a:cubicBezTo>
                    <a:pt x="7097" y="5406"/>
                    <a:pt x="7085" y="5311"/>
                    <a:pt x="7073" y="5240"/>
                  </a:cubicBezTo>
                  <a:cubicBezTo>
                    <a:pt x="7156" y="5168"/>
                    <a:pt x="7263" y="5073"/>
                    <a:pt x="7347" y="4990"/>
                  </a:cubicBezTo>
                  <a:lnTo>
                    <a:pt x="10537" y="4990"/>
                  </a:lnTo>
                  <a:cubicBezTo>
                    <a:pt x="10704" y="4990"/>
                    <a:pt x="10847" y="5121"/>
                    <a:pt x="10847" y="5299"/>
                  </a:cubicBezTo>
                  <a:lnTo>
                    <a:pt x="10847" y="9038"/>
                  </a:lnTo>
                  <a:lnTo>
                    <a:pt x="10871" y="9038"/>
                  </a:lnTo>
                  <a:cubicBezTo>
                    <a:pt x="10871" y="9204"/>
                    <a:pt x="10728" y="9347"/>
                    <a:pt x="10549" y="9347"/>
                  </a:cubicBezTo>
                  <a:lnTo>
                    <a:pt x="643" y="9347"/>
                  </a:lnTo>
                  <a:cubicBezTo>
                    <a:pt x="477" y="9347"/>
                    <a:pt x="322" y="9216"/>
                    <a:pt x="322" y="9038"/>
                  </a:cubicBezTo>
                  <a:lnTo>
                    <a:pt x="322" y="5323"/>
                  </a:lnTo>
                  <a:cubicBezTo>
                    <a:pt x="322" y="5156"/>
                    <a:pt x="465" y="5002"/>
                    <a:pt x="643" y="5002"/>
                  </a:cubicBezTo>
                  <a:lnTo>
                    <a:pt x="4882" y="5002"/>
                  </a:lnTo>
                  <a:cubicBezTo>
                    <a:pt x="4703" y="5335"/>
                    <a:pt x="4822" y="5525"/>
                    <a:pt x="4358" y="5835"/>
                  </a:cubicBezTo>
                  <a:cubicBezTo>
                    <a:pt x="4224" y="5538"/>
                    <a:pt x="3935" y="5348"/>
                    <a:pt x="3616" y="5348"/>
                  </a:cubicBezTo>
                  <a:cubicBezTo>
                    <a:pt x="3539" y="5348"/>
                    <a:pt x="3460" y="5359"/>
                    <a:pt x="3382" y="5383"/>
                  </a:cubicBezTo>
                  <a:cubicBezTo>
                    <a:pt x="2953" y="5490"/>
                    <a:pt x="2691" y="5954"/>
                    <a:pt x="2810" y="6383"/>
                  </a:cubicBezTo>
                  <a:cubicBezTo>
                    <a:pt x="2916" y="6753"/>
                    <a:pt x="3250" y="6986"/>
                    <a:pt x="3604" y="6986"/>
                  </a:cubicBezTo>
                  <a:cubicBezTo>
                    <a:pt x="3729" y="6986"/>
                    <a:pt x="3856" y="6957"/>
                    <a:pt x="3977" y="6895"/>
                  </a:cubicBezTo>
                  <a:cubicBezTo>
                    <a:pt x="4227" y="7014"/>
                    <a:pt x="4489" y="7085"/>
                    <a:pt x="4775" y="7097"/>
                  </a:cubicBezTo>
                  <a:lnTo>
                    <a:pt x="4787" y="7097"/>
                  </a:lnTo>
                  <a:cubicBezTo>
                    <a:pt x="4882" y="7097"/>
                    <a:pt x="4953" y="7026"/>
                    <a:pt x="4953" y="6954"/>
                  </a:cubicBezTo>
                  <a:cubicBezTo>
                    <a:pt x="4953" y="6859"/>
                    <a:pt x="4894" y="6788"/>
                    <a:pt x="4811" y="6776"/>
                  </a:cubicBezTo>
                  <a:cubicBezTo>
                    <a:pt x="4441" y="6740"/>
                    <a:pt x="4096" y="6609"/>
                    <a:pt x="3798" y="6371"/>
                  </a:cubicBezTo>
                  <a:cubicBezTo>
                    <a:pt x="4287" y="6252"/>
                    <a:pt x="4715" y="6121"/>
                    <a:pt x="4989" y="5668"/>
                  </a:cubicBezTo>
                  <a:cubicBezTo>
                    <a:pt x="5049" y="5573"/>
                    <a:pt x="5072" y="5466"/>
                    <a:pt x="5108" y="5359"/>
                  </a:cubicBezTo>
                  <a:cubicBezTo>
                    <a:pt x="5168" y="5156"/>
                    <a:pt x="5192" y="5121"/>
                    <a:pt x="5299" y="4990"/>
                  </a:cubicBezTo>
                  <a:cubicBezTo>
                    <a:pt x="5346" y="4930"/>
                    <a:pt x="5406" y="4883"/>
                    <a:pt x="5465" y="4835"/>
                  </a:cubicBezTo>
                  <a:cubicBezTo>
                    <a:pt x="5616" y="4729"/>
                    <a:pt x="5784" y="4675"/>
                    <a:pt x="5952" y="4675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lnTo>
                    <a:pt x="0" y="4359"/>
                  </a:lnTo>
                  <a:cubicBezTo>
                    <a:pt x="0" y="4561"/>
                    <a:pt x="72" y="4716"/>
                    <a:pt x="215" y="4847"/>
                  </a:cubicBezTo>
                  <a:cubicBezTo>
                    <a:pt x="72" y="4954"/>
                    <a:pt x="0" y="5121"/>
                    <a:pt x="0" y="5323"/>
                  </a:cubicBezTo>
                  <a:lnTo>
                    <a:pt x="0" y="9038"/>
                  </a:lnTo>
                  <a:cubicBezTo>
                    <a:pt x="0" y="9395"/>
                    <a:pt x="286" y="9681"/>
                    <a:pt x="643" y="9681"/>
                  </a:cubicBezTo>
                  <a:lnTo>
                    <a:pt x="10549" y="9681"/>
                  </a:lnTo>
                  <a:cubicBezTo>
                    <a:pt x="10907" y="9681"/>
                    <a:pt x="11192" y="9395"/>
                    <a:pt x="11192" y="9038"/>
                  </a:cubicBezTo>
                  <a:lnTo>
                    <a:pt x="11192" y="5323"/>
                  </a:lnTo>
                  <a:cubicBezTo>
                    <a:pt x="11192" y="5121"/>
                    <a:pt x="11121" y="4966"/>
                    <a:pt x="10990" y="4847"/>
                  </a:cubicBezTo>
                  <a:cubicBezTo>
                    <a:pt x="11121" y="4728"/>
                    <a:pt x="11192" y="4561"/>
                    <a:pt x="11192" y="4359"/>
                  </a:cubicBezTo>
                  <a:lnTo>
                    <a:pt x="11192" y="644"/>
                  </a:lnTo>
                  <a:cubicBezTo>
                    <a:pt x="11192" y="287"/>
                    <a:pt x="10907" y="1"/>
                    <a:pt x="10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34;p122">
              <a:extLst>
                <a:ext uri="{FF2B5EF4-FFF2-40B4-BE49-F238E27FC236}">
                  <a16:creationId xmlns:a16="http://schemas.microsoft.com/office/drawing/2014/main" id="{B83BDA01-EDD1-17F7-6A97-59CB3807BCBE}"/>
                </a:ext>
              </a:extLst>
            </p:cNvPr>
            <p:cNvSpPr/>
            <p:nvPr/>
          </p:nvSpPr>
          <p:spPr>
            <a:xfrm>
              <a:off x="3552414" y="3088826"/>
              <a:ext cx="52669" cy="52224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1"/>
                    <a:pt x="1066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35;p122">
              <a:extLst>
                <a:ext uri="{FF2B5EF4-FFF2-40B4-BE49-F238E27FC236}">
                  <a16:creationId xmlns:a16="http://schemas.microsoft.com/office/drawing/2014/main" id="{E9AC7CA7-BAE2-AC0E-2076-DDC624C3E8E5}"/>
                </a:ext>
              </a:extLst>
            </p:cNvPr>
            <p:cNvSpPr/>
            <p:nvPr/>
          </p:nvSpPr>
          <p:spPr>
            <a:xfrm>
              <a:off x="3552414" y="3153199"/>
              <a:ext cx="52669" cy="52256"/>
            </a:xfrm>
            <a:custGeom>
              <a:avLst/>
              <a:gdLst/>
              <a:ahLst/>
              <a:cxnLst/>
              <a:rect l="l" t="t" r="r" b="b"/>
              <a:pathLst>
                <a:path w="1656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7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19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5" y="1319"/>
                    <a:pt x="878" y="1323"/>
                    <a:pt x="841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2" y="1084"/>
                    <a:pt x="1310" y="1180"/>
                    <a:pt x="1405" y="1203"/>
                  </a:cubicBezTo>
                  <a:cubicBezTo>
                    <a:pt x="1424" y="1211"/>
                    <a:pt x="1443" y="1215"/>
                    <a:pt x="1462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643" y="1013"/>
                    <a:pt x="1655" y="918"/>
                    <a:pt x="1655" y="834"/>
                  </a:cubicBezTo>
                  <a:cubicBezTo>
                    <a:pt x="1655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36;p122">
              <a:extLst>
                <a:ext uri="{FF2B5EF4-FFF2-40B4-BE49-F238E27FC236}">
                  <a16:creationId xmlns:a16="http://schemas.microsoft.com/office/drawing/2014/main" id="{6DB64B8F-8B01-375C-EDE6-D83D5B7BFC88}"/>
                </a:ext>
              </a:extLst>
            </p:cNvPr>
            <p:cNvSpPr/>
            <p:nvPr/>
          </p:nvSpPr>
          <p:spPr>
            <a:xfrm>
              <a:off x="3616024" y="3153199"/>
              <a:ext cx="52287" cy="52256"/>
            </a:xfrm>
            <a:custGeom>
              <a:avLst/>
              <a:gdLst/>
              <a:ahLst/>
              <a:cxnLst/>
              <a:rect l="l" t="t" r="r" b="b"/>
              <a:pathLst>
                <a:path w="1644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08" y="1608"/>
                    <a:pt x="1167" y="1513"/>
                    <a:pt x="1144" y="1430"/>
                  </a:cubicBezTo>
                  <a:cubicBezTo>
                    <a:pt x="1123" y="1359"/>
                    <a:pt x="1060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4" y="1319"/>
                    <a:pt x="876" y="1323"/>
                    <a:pt x="838" y="1323"/>
                  </a:cubicBezTo>
                  <a:cubicBezTo>
                    <a:pt x="564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6" y="1215"/>
                  </a:cubicBezTo>
                  <a:cubicBezTo>
                    <a:pt x="1524" y="1215"/>
                    <a:pt x="1580" y="1170"/>
                    <a:pt x="1608" y="1096"/>
                  </a:cubicBezTo>
                  <a:cubicBezTo>
                    <a:pt x="1632" y="1013"/>
                    <a:pt x="1644" y="918"/>
                    <a:pt x="1644" y="834"/>
                  </a:cubicBezTo>
                  <a:cubicBezTo>
                    <a:pt x="1644" y="358"/>
                    <a:pt x="127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37;p122">
              <a:extLst>
                <a:ext uri="{FF2B5EF4-FFF2-40B4-BE49-F238E27FC236}">
                  <a16:creationId xmlns:a16="http://schemas.microsoft.com/office/drawing/2014/main" id="{782FB0BD-C661-CF5E-E1C4-031552E2B956}"/>
                </a:ext>
              </a:extLst>
            </p:cNvPr>
            <p:cNvSpPr/>
            <p:nvPr/>
          </p:nvSpPr>
          <p:spPr>
            <a:xfrm>
              <a:off x="367925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1" y="370"/>
                    <a:pt x="1" y="822"/>
                  </a:cubicBezTo>
                  <a:cubicBezTo>
                    <a:pt x="1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5" y="1620"/>
                  </a:cubicBezTo>
                  <a:cubicBezTo>
                    <a:pt x="1120" y="1608"/>
                    <a:pt x="1180" y="1513"/>
                    <a:pt x="1144" y="1430"/>
                  </a:cubicBezTo>
                  <a:cubicBezTo>
                    <a:pt x="1134" y="1359"/>
                    <a:pt x="1064" y="1305"/>
                    <a:pt x="992" y="1305"/>
                  </a:cubicBezTo>
                  <a:cubicBezTo>
                    <a:pt x="979" y="1305"/>
                    <a:pt x="966" y="1307"/>
                    <a:pt x="953" y="1311"/>
                  </a:cubicBezTo>
                  <a:cubicBezTo>
                    <a:pt x="916" y="1319"/>
                    <a:pt x="879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72" y="346"/>
                    <a:pt x="834" y="346"/>
                  </a:cubicBezTo>
                  <a:cubicBezTo>
                    <a:pt x="1180" y="346"/>
                    <a:pt x="1418" y="668"/>
                    <a:pt x="1299" y="1001"/>
                  </a:cubicBezTo>
                  <a:cubicBezTo>
                    <a:pt x="1263" y="1084"/>
                    <a:pt x="1311" y="1180"/>
                    <a:pt x="1406" y="1203"/>
                  </a:cubicBezTo>
                  <a:cubicBezTo>
                    <a:pt x="1425" y="1211"/>
                    <a:pt x="1444" y="1215"/>
                    <a:pt x="1463" y="1215"/>
                  </a:cubicBezTo>
                  <a:cubicBezTo>
                    <a:pt x="1528" y="1215"/>
                    <a:pt x="1590" y="1170"/>
                    <a:pt x="1608" y="1096"/>
                  </a:cubicBezTo>
                  <a:cubicBezTo>
                    <a:pt x="1799" y="549"/>
                    <a:pt x="1406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38;p122">
              <a:extLst>
                <a:ext uri="{FF2B5EF4-FFF2-40B4-BE49-F238E27FC236}">
                  <a16:creationId xmlns:a16="http://schemas.microsoft.com/office/drawing/2014/main" id="{1035F2D4-01A4-034A-2A27-CAC83F3610E7}"/>
                </a:ext>
              </a:extLst>
            </p:cNvPr>
            <p:cNvSpPr/>
            <p:nvPr/>
          </p:nvSpPr>
          <p:spPr>
            <a:xfrm>
              <a:off x="3742894" y="3153199"/>
              <a:ext cx="57185" cy="52256"/>
            </a:xfrm>
            <a:custGeom>
              <a:avLst/>
              <a:gdLst/>
              <a:ahLst/>
              <a:cxnLst/>
              <a:rect l="l" t="t" r="r" b="b"/>
              <a:pathLst>
                <a:path w="1798" h="1643" extrusionOk="0">
                  <a:moveTo>
                    <a:pt x="834" y="1"/>
                  </a:moveTo>
                  <a:cubicBezTo>
                    <a:pt x="369" y="1"/>
                    <a:pt x="0" y="370"/>
                    <a:pt x="0" y="822"/>
                  </a:cubicBezTo>
                  <a:cubicBezTo>
                    <a:pt x="0" y="1292"/>
                    <a:pt x="374" y="1642"/>
                    <a:pt x="827" y="1642"/>
                  </a:cubicBezTo>
                  <a:cubicBezTo>
                    <a:pt x="892" y="1642"/>
                    <a:pt x="957" y="1635"/>
                    <a:pt x="1024" y="1620"/>
                  </a:cubicBezTo>
                  <a:cubicBezTo>
                    <a:pt x="1107" y="1608"/>
                    <a:pt x="1167" y="1513"/>
                    <a:pt x="1143" y="1430"/>
                  </a:cubicBezTo>
                  <a:cubicBezTo>
                    <a:pt x="1123" y="1359"/>
                    <a:pt x="1060" y="1305"/>
                    <a:pt x="990" y="1305"/>
                  </a:cubicBezTo>
                  <a:cubicBezTo>
                    <a:pt x="978" y="1305"/>
                    <a:pt x="965" y="1307"/>
                    <a:pt x="953" y="1311"/>
                  </a:cubicBezTo>
                  <a:cubicBezTo>
                    <a:pt x="914" y="1319"/>
                    <a:pt x="875" y="1323"/>
                    <a:pt x="837" y="1323"/>
                  </a:cubicBezTo>
                  <a:cubicBezTo>
                    <a:pt x="563" y="1323"/>
                    <a:pt x="334" y="1106"/>
                    <a:pt x="334" y="834"/>
                  </a:cubicBezTo>
                  <a:cubicBezTo>
                    <a:pt x="334" y="572"/>
                    <a:pt x="560" y="346"/>
                    <a:pt x="822" y="346"/>
                  </a:cubicBezTo>
                  <a:cubicBezTo>
                    <a:pt x="1167" y="346"/>
                    <a:pt x="1405" y="668"/>
                    <a:pt x="1286" y="1001"/>
                  </a:cubicBezTo>
                  <a:cubicBezTo>
                    <a:pt x="1262" y="1084"/>
                    <a:pt x="1298" y="1180"/>
                    <a:pt x="1393" y="1203"/>
                  </a:cubicBezTo>
                  <a:cubicBezTo>
                    <a:pt x="1415" y="1211"/>
                    <a:pt x="1435" y="1215"/>
                    <a:pt x="1455" y="1215"/>
                  </a:cubicBezTo>
                  <a:cubicBezTo>
                    <a:pt x="1523" y="1215"/>
                    <a:pt x="1577" y="1170"/>
                    <a:pt x="1596" y="1096"/>
                  </a:cubicBezTo>
                  <a:cubicBezTo>
                    <a:pt x="1798" y="549"/>
                    <a:pt x="1393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39;p122">
              <a:extLst>
                <a:ext uri="{FF2B5EF4-FFF2-40B4-BE49-F238E27FC236}">
                  <a16:creationId xmlns:a16="http://schemas.microsoft.com/office/drawing/2014/main" id="{434D6C85-A0D1-B094-2190-DF9690661444}"/>
                </a:ext>
              </a:extLst>
            </p:cNvPr>
            <p:cNvSpPr/>
            <p:nvPr/>
          </p:nvSpPr>
          <p:spPr>
            <a:xfrm>
              <a:off x="3806122" y="3088826"/>
              <a:ext cx="57217" cy="52224"/>
            </a:xfrm>
            <a:custGeom>
              <a:avLst/>
              <a:gdLst/>
              <a:ahLst/>
              <a:cxnLst/>
              <a:rect l="l" t="t" r="r" b="b"/>
              <a:pathLst>
                <a:path w="1799" h="1642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4" y="1351"/>
                    <a:pt x="1067" y="1304"/>
                    <a:pt x="996" y="1304"/>
                  </a:cubicBezTo>
                  <a:cubicBezTo>
                    <a:pt x="982" y="1304"/>
                    <a:pt x="967" y="1306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40;p122">
              <a:extLst>
                <a:ext uri="{FF2B5EF4-FFF2-40B4-BE49-F238E27FC236}">
                  <a16:creationId xmlns:a16="http://schemas.microsoft.com/office/drawing/2014/main" id="{04027E3B-3C5F-EA8D-8FFA-511752E385E8}"/>
                </a:ext>
              </a:extLst>
            </p:cNvPr>
            <p:cNvSpPr/>
            <p:nvPr/>
          </p:nvSpPr>
          <p:spPr>
            <a:xfrm>
              <a:off x="3806122" y="3153199"/>
              <a:ext cx="57217" cy="52256"/>
            </a:xfrm>
            <a:custGeom>
              <a:avLst/>
              <a:gdLst/>
              <a:ahLst/>
              <a:cxnLst/>
              <a:rect l="l" t="t" r="r" b="b"/>
              <a:pathLst>
                <a:path w="1799" h="1643" extrusionOk="0">
                  <a:moveTo>
                    <a:pt x="834" y="1"/>
                  </a:moveTo>
                  <a:cubicBezTo>
                    <a:pt x="370" y="1"/>
                    <a:pt x="0" y="370"/>
                    <a:pt x="0" y="822"/>
                  </a:cubicBezTo>
                  <a:cubicBezTo>
                    <a:pt x="0" y="1292"/>
                    <a:pt x="375" y="1642"/>
                    <a:pt x="828" y="1642"/>
                  </a:cubicBezTo>
                  <a:cubicBezTo>
                    <a:pt x="892" y="1642"/>
                    <a:pt x="958" y="1635"/>
                    <a:pt x="1024" y="1620"/>
                  </a:cubicBezTo>
                  <a:cubicBezTo>
                    <a:pt x="1120" y="1608"/>
                    <a:pt x="1179" y="1513"/>
                    <a:pt x="1143" y="1430"/>
                  </a:cubicBezTo>
                  <a:cubicBezTo>
                    <a:pt x="1133" y="1359"/>
                    <a:pt x="1063" y="1305"/>
                    <a:pt x="991" y="1305"/>
                  </a:cubicBezTo>
                  <a:cubicBezTo>
                    <a:pt x="978" y="1305"/>
                    <a:pt x="966" y="1307"/>
                    <a:pt x="953" y="1311"/>
                  </a:cubicBezTo>
                  <a:cubicBezTo>
                    <a:pt x="916" y="1319"/>
                    <a:pt x="878" y="1323"/>
                    <a:pt x="842" y="1323"/>
                  </a:cubicBezTo>
                  <a:cubicBezTo>
                    <a:pt x="576" y="1323"/>
                    <a:pt x="346" y="1106"/>
                    <a:pt x="346" y="834"/>
                  </a:cubicBezTo>
                  <a:cubicBezTo>
                    <a:pt x="346" y="572"/>
                    <a:pt x="560" y="346"/>
                    <a:pt x="834" y="346"/>
                  </a:cubicBezTo>
                  <a:cubicBezTo>
                    <a:pt x="1179" y="346"/>
                    <a:pt x="1417" y="668"/>
                    <a:pt x="1298" y="1001"/>
                  </a:cubicBezTo>
                  <a:cubicBezTo>
                    <a:pt x="1263" y="1084"/>
                    <a:pt x="1310" y="1180"/>
                    <a:pt x="1394" y="1203"/>
                  </a:cubicBezTo>
                  <a:cubicBezTo>
                    <a:pt x="1415" y="1211"/>
                    <a:pt x="1436" y="1215"/>
                    <a:pt x="1457" y="1215"/>
                  </a:cubicBezTo>
                  <a:cubicBezTo>
                    <a:pt x="1528" y="1215"/>
                    <a:pt x="1589" y="1170"/>
                    <a:pt x="1608" y="1096"/>
                  </a:cubicBezTo>
                  <a:cubicBezTo>
                    <a:pt x="1798" y="549"/>
                    <a:pt x="1405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41;p122">
              <a:extLst>
                <a:ext uri="{FF2B5EF4-FFF2-40B4-BE49-F238E27FC236}">
                  <a16:creationId xmlns:a16="http://schemas.microsoft.com/office/drawing/2014/main" id="{17A48570-C622-0F5B-C49C-6C0C616A7C1E}"/>
                </a:ext>
              </a:extLst>
            </p:cNvPr>
            <p:cNvSpPr/>
            <p:nvPr/>
          </p:nvSpPr>
          <p:spPr>
            <a:xfrm>
              <a:off x="3549742" y="2940392"/>
              <a:ext cx="107215" cy="72420"/>
            </a:xfrm>
            <a:custGeom>
              <a:avLst/>
              <a:gdLst/>
              <a:ahLst/>
              <a:cxnLst/>
              <a:rect l="l" t="t" r="r" b="b"/>
              <a:pathLst>
                <a:path w="3371" h="2277" extrusionOk="0">
                  <a:moveTo>
                    <a:pt x="1573" y="1"/>
                  </a:moveTo>
                  <a:cubicBezTo>
                    <a:pt x="1311" y="1"/>
                    <a:pt x="1084" y="215"/>
                    <a:pt x="1084" y="489"/>
                  </a:cubicBezTo>
                  <a:lnTo>
                    <a:pt x="1084" y="548"/>
                  </a:lnTo>
                  <a:cubicBezTo>
                    <a:pt x="1084" y="608"/>
                    <a:pt x="1037" y="644"/>
                    <a:pt x="977" y="644"/>
                  </a:cubicBezTo>
                  <a:cubicBezTo>
                    <a:pt x="715" y="644"/>
                    <a:pt x="489" y="870"/>
                    <a:pt x="489" y="1144"/>
                  </a:cubicBezTo>
                  <a:cubicBezTo>
                    <a:pt x="489" y="1167"/>
                    <a:pt x="489" y="1203"/>
                    <a:pt x="501" y="1227"/>
                  </a:cubicBezTo>
                  <a:cubicBezTo>
                    <a:pt x="501" y="1227"/>
                    <a:pt x="501" y="1239"/>
                    <a:pt x="489" y="1239"/>
                  </a:cubicBezTo>
                  <a:cubicBezTo>
                    <a:pt x="215" y="1239"/>
                    <a:pt x="1" y="1465"/>
                    <a:pt x="1" y="1739"/>
                  </a:cubicBezTo>
                  <a:lnTo>
                    <a:pt x="1" y="1775"/>
                  </a:lnTo>
                  <a:cubicBezTo>
                    <a:pt x="1" y="2013"/>
                    <a:pt x="180" y="2227"/>
                    <a:pt x="418" y="2275"/>
                  </a:cubicBezTo>
                  <a:cubicBezTo>
                    <a:pt x="425" y="2276"/>
                    <a:pt x="432" y="2276"/>
                    <a:pt x="439" y="2276"/>
                  </a:cubicBezTo>
                  <a:cubicBezTo>
                    <a:pt x="517" y="2276"/>
                    <a:pt x="597" y="2219"/>
                    <a:pt x="608" y="2132"/>
                  </a:cubicBezTo>
                  <a:cubicBezTo>
                    <a:pt x="620" y="2048"/>
                    <a:pt x="561" y="1953"/>
                    <a:pt x="477" y="1941"/>
                  </a:cubicBezTo>
                  <a:cubicBezTo>
                    <a:pt x="394" y="1929"/>
                    <a:pt x="334" y="1870"/>
                    <a:pt x="334" y="1775"/>
                  </a:cubicBezTo>
                  <a:lnTo>
                    <a:pt x="334" y="1727"/>
                  </a:lnTo>
                  <a:cubicBezTo>
                    <a:pt x="334" y="1632"/>
                    <a:pt x="418" y="1560"/>
                    <a:pt x="501" y="1560"/>
                  </a:cubicBezTo>
                  <a:cubicBezTo>
                    <a:pt x="715" y="1560"/>
                    <a:pt x="894" y="1370"/>
                    <a:pt x="846" y="1144"/>
                  </a:cubicBezTo>
                  <a:cubicBezTo>
                    <a:pt x="822" y="1036"/>
                    <a:pt x="906" y="953"/>
                    <a:pt x="1013" y="953"/>
                  </a:cubicBezTo>
                  <a:cubicBezTo>
                    <a:pt x="1263" y="953"/>
                    <a:pt x="1465" y="739"/>
                    <a:pt x="1454" y="489"/>
                  </a:cubicBezTo>
                  <a:cubicBezTo>
                    <a:pt x="1442" y="370"/>
                    <a:pt x="1525" y="298"/>
                    <a:pt x="1620" y="298"/>
                  </a:cubicBezTo>
                  <a:lnTo>
                    <a:pt x="2382" y="298"/>
                  </a:lnTo>
                  <a:cubicBezTo>
                    <a:pt x="2466" y="298"/>
                    <a:pt x="2537" y="370"/>
                    <a:pt x="2537" y="453"/>
                  </a:cubicBezTo>
                  <a:lnTo>
                    <a:pt x="2537" y="489"/>
                  </a:lnTo>
                  <a:cubicBezTo>
                    <a:pt x="2537" y="513"/>
                    <a:pt x="2525" y="548"/>
                    <a:pt x="2525" y="608"/>
                  </a:cubicBezTo>
                  <a:cubicBezTo>
                    <a:pt x="2525" y="798"/>
                    <a:pt x="2692" y="965"/>
                    <a:pt x="2882" y="965"/>
                  </a:cubicBezTo>
                  <a:cubicBezTo>
                    <a:pt x="2978" y="965"/>
                    <a:pt x="3049" y="1036"/>
                    <a:pt x="3049" y="1132"/>
                  </a:cubicBezTo>
                  <a:cubicBezTo>
                    <a:pt x="3049" y="1215"/>
                    <a:pt x="2978" y="1286"/>
                    <a:pt x="2882" y="1286"/>
                  </a:cubicBezTo>
                  <a:lnTo>
                    <a:pt x="2275" y="1286"/>
                  </a:lnTo>
                  <a:cubicBezTo>
                    <a:pt x="2037" y="1286"/>
                    <a:pt x="1846" y="1489"/>
                    <a:pt x="1846" y="1727"/>
                  </a:cubicBezTo>
                  <a:lnTo>
                    <a:pt x="1846" y="1787"/>
                  </a:lnTo>
                  <a:cubicBezTo>
                    <a:pt x="1846" y="1870"/>
                    <a:pt x="1763" y="1941"/>
                    <a:pt x="1680" y="1941"/>
                  </a:cubicBezTo>
                  <a:lnTo>
                    <a:pt x="1120" y="1941"/>
                  </a:lnTo>
                  <a:cubicBezTo>
                    <a:pt x="1037" y="1941"/>
                    <a:pt x="965" y="2025"/>
                    <a:pt x="965" y="2108"/>
                  </a:cubicBezTo>
                  <a:cubicBezTo>
                    <a:pt x="965" y="2203"/>
                    <a:pt x="1037" y="2275"/>
                    <a:pt x="1120" y="2275"/>
                  </a:cubicBezTo>
                  <a:lnTo>
                    <a:pt x="1680" y="2275"/>
                  </a:lnTo>
                  <a:cubicBezTo>
                    <a:pt x="1942" y="2275"/>
                    <a:pt x="2168" y="2048"/>
                    <a:pt x="2168" y="1787"/>
                  </a:cubicBezTo>
                  <a:lnTo>
                    <a:pt x="2168" y="1727"/>
                  </a:lnTo>
                  <a:cubicBezTo>
                    <a:pt x="2168" y="1667"/>
                    <a:pt x="2216" y="1620"/>
                    <a:pt x="2275" y="1620"/>
                  </a:cubicBezTo>
                  <a:lnTo>
                    <a:pt x="2882" y="1620"/>
                  </a:lnTo>
                  <a:cubicBezTo>
                    <a:pt x="3156" y="1620"/>
                    <a:pt x="3370" y="1394"/>
                    <a:pt x="3370" y="1132"/>
                  </a:cubicBezTo>
                  <a:cubicBezTo>
                    <a:pt x="3311" y="858"/>
                    <a:pt x="3097" y="632"/>
                    <a:pt x="2823" y="632"/>
                  </a:cubicBezTo>
                  <a:cubicBezTo>
                    <a:pt x="2811" y="632"/>
                    <a:pt x="2799" y="620"/>
                    <a:pt x="2811" y="620"/>
                  </a:cubicBezTo>
                  <a:cubicBezTo>
                    <a:pt x="2882" y="298"/>
                    <a:pt x="2644" y="1"/>
                    <a:pt x="2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42;p122">
              <a:extLst>
                <a:ext uri="{FF2B5EF4-FFF2-40B4-BE49-F238E27FC236}">
                  <a16:creationId xmlns:a16="http://schemas.microsoft.com/office/drawing/2014/main" id="{C4DFFEC4-7771-2B9D-353C-6056B4013926}"/>
                </a:ext>
              </a:extLst>
            </p:cNvPr>
            <p:cNvSpPr/>
            <p:nvPr/>
          </p:nvSpPr>
          <p:spPr>
            <a:xfrm>
              <a:off x="3630050" y="2983551"/>
              <a:ext cx="93539" cy="73120"/>
            </a:xfrm>
            <a:custGeom>
              <a:avLst/>
              <a:gdLst/>
              <a:ahLst/>
              <a:cxnLst/>
              <a:rect l="l" t="t" r="r" b="b"/>
              <a:pathLst>
                <a:path w="2941" h="2299" extrusionOk="0">
                  <a:moveTo>
                    <a:pt x="1703" y="1"/>
                  </a:moveTo>
                  <a:cubicBezTo>
                    <a:pt x="1429" y="1"/>
                    <a:pt x="1203" y="227"/>
                    <a:pt x="1203" y="501"/>
                  </a:cubicBezTo>
                  <a:lnTo>
                    <a:pt x="1203" y="561"/>
                  </a:lnTo>
                  <a:cubicBezTo>
                    <a:pt x="1203" y="620"/>
                    <a:pt x="1167" y="656"/>
                    <a:pt x="1107" y="656"/>
                  </a:cubicBezTo>
                  <a:lnTo>
                    <a:pt x="488" y="656"/>
                  </a:lnTo>
                  <a:cubicBezTo>
                    <a:pt x="226" y="656"/>
                    <a:pt x="0" y="882"/>
                    <a:pt x="0" y="1156"/>
                  </a:cubicBezTo>
                  <a:cubicBezTo>
                    <a:pt x="0" y="1418"/>
                    <a:pt x="226" y="1644"/>
                    <a:pt x="488" y="1644"/>
                  </a:cubicBezTo>
                  <a:cubicBezTo>
                    <a:pt x="512" y="1644"/>
                    <a:pt x="512" y="1656"/>
                    <a:pt x="512" y="1656"/>
                  </a:cubicBezTo>
                  <a:cubicBezTo>
                    <a:pt x="512" y="1656"/>
                    <a:pt x="488" y="1704"/>
                    <a:pt x="488" y="1775"/>
                  </a:cubicBezTo>
                  <a:lnTo>
                    <a:pt x="488" y="1811"/>
                  </a:lnTo>
                  <a:cubicBezTo>
                    <a:pt x="488" y="2073"/>
                    <a:pt x="714" y="2299"/>
                    <a:pt x="988" y="2299"/>
                  </a:cubicBezTo>
                  <a:lnTo>
                    <a:pt x="1322" y="2299"/>
                  </a:lnTo>
                  <a:cubicBezTo>
                    <a:pt x="1596" y="2299"/>
                    <a:pt x="1834" y="2085"/>
                    <a:pt x="1822" y="1751"/>
                  </a:cubicBezTo>
                  <a:cubicBezTo>
                    <a:pt x="1822" y="1692"/>
                    <a:pt x="1857" y="1644"/>
                    <a:pt x="1917" y="1644"/>
                  </a:cubicBezTo>
                  <a:cubicBezTo>
                    <a:pt x="2238" y="1644"/>
                    <a:pt x="2453" y="1358"/>
                    <a:pt x="2417" y="1061"/>
                  </a:cubicBezTo>
                  <a:cubicBezTo>
                    <a:pt x="2417" y="1049"/>
                    <a:pt x="2417" y="1037"/>
                    <a:pt x="2429" y="1037"/>
                  </a:cubicBezTo>
                  <a:cubicBezTo>
                    <a:pt x="2691" y="1037"/>
                    <a:pt x="2917" y="811"/>
                    <a:pt x="2917" y="537"/>
                  </a:cubicBezTo>
                  <a:lnTo>
                    <a:pt x="2917" y="501"/>
                  </a:lnTo>
                  <a:cubicBezTo>
                    <a:pt x="2941" y="201"/>
                    <a:pt x="2687" y="16"/>
                    <a:pt x="2503" y="16"/>
                  </a:cubicBezTo>
                  <a:cubicBezTo>
                    <a:pt x="2409" y="16"/>
                    <a:pt x="2334" y="63"/>
                    <a:pt x="2322" y="168"/>
                  </a:cubicBezTo>
                  <a:cubicBezTo>
                    <a:pt x="2310" y="263"/>
                    <a:pt x="2381" y="346"/>
                    <a:pt x="2477" y="346"/>
                  </a:cubicBezTo>
                  <a:cubicBezTo>
                    <a:pt x="2548" y="346"/>
                    <a:pt x="2619" y="430"/>
                    <a:pt x="2619" y="513"/>
                  </a:cubicBezTo>
                  <a:lnTo>
                    <a:pt x="2619" y="561"/>
                  </a:lnTo>
                  <a:cubicBezTo>
                    <a:pt x="2619" y="644"/>
                    <a:pt x="2548" y="727"/>
                    <a:pt x="2453" y="727"/>
                  </a:cubicBezTo>
                  <a:cubicBezTo>
                    <a:pt x="2250" y="727"/>
                    <a:pt x="2072" y="918"/>
                    <a:pt x="2119" y="1144"/>
                  </a:cubicBezTo>
                  <a:cubicBezTo>
                    <a:pt x="2131" y="1239"/>
                    <a:pt x="2060" y="1334"/>
                    <a:pt x="1953" y="1334"/>
                  </a:cubicBezTo>
                  <a:cubicBezTo>
                    <a:pt x="1703" y="1334"/>
                    <a:pt x="1488" y="1537"/>
                    <a:pt x="1500" y="1799"/>
                  </a:cubicBezTo>
                  <a:cubicBezTo>
                    <a:pt x="1524" y="1918"/>
                    <a:pt x="1429" y="1989"/>
                    <a:pt x="1345" y="1989"/>
                  </a:cubicBezTo>
                  <a:lnTo>
                    <a:pt x="1000" y="1989"/>
                  </a:lnTo>
                  <a:cubicBezTo>
                    <a:pt x="905" y="1989"/>
                    <a:pt x="834" y="1918"/>
                    <a:pt x="834" y="1823"/>
                  </a:cubicBezTo>
                  <a:lnTo>
                    <a:pt x="834" y="1787"/>
                  </a:lnTo>
                  <a:cubicBezTo>
                    <a:pt x="834" y="1751"/>
                    <a:pt x="845" y="1727"/>
                    <a:pt x="845" y="1668"/>
                  </a:cubicBezTo>
                  <a:cubicBezTo>
                    <a:pt x="845" y="1477"/>
                    <a:pt x="691" y="1323"/>
                    <a:pt x="488" y="1323"/>
                  </a:cubicBezTo>
                  <a:cubicBezTo>
                    <a:pt x="405" y="1323"/>
                    <a:pt x="333" y="1239"/>
                    <a:pt x="333" y="1156"/>
                  </a:cubicBezTo>
                  <a:cubicBezTo>
                    <a:pt x="333" y="1061"/>
                    <a:pt x="405" y="989"/>
                    <a:pt x="488" y="989"/>
                  </a:cubicBezTo>
                  <a:lnTo>
                    <a:pt x="1107" y="989"/>
                  </a:lnTo>
                  <a:cubicBezTo>
                    <a:pt x="1345" y="989"/>
                    <a:pt x="1536" y="799"/>
                    <a:pt x="1536" y="561"/>
                  </a:cubicBezTo>
                  <a:lnTo>
                    <a:pt x="1536" y="501"/>
                  </a:lnTo>
                  <a:cubicBezTo>
                    <a:pt x="1536" y="406"/>
                    <a:pt x="1607" y="334"/>
                    <a:pt x="1703" y="334"/>
                  </a:cubicBezTo>
                  <a:lnTo>
                    <a:pt x="1798" y="334"/>
                  </a:lnTo>
                  <a:cubicBezTo>
                    <a:pt x="1893" y="334"/>
                    <a:pt x="1965" y="263"/>
                    <a:pt x="1965" y="168"/>
                  </a:cubicBezTo>
                  <a:cubicBezTo>
                    <a:pt x="1965" y="84"/>
                    <a:pt x="1893" y="1"/>
                    <a:pt x="1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3326;p122">
            <a:extLst>
              <a:ext uri="{FF2B5EF4-FFF2-40B4-BE49-F238E27FC236}">
                <a16:creationId xmlns:a16="http://schemas.microsoft.com/office/drawing/2014/main" id="{6941DD70-88AF-85CE-8F31-A86DDCB4B7A7}"/>
              </a:ext>
            </a:extLst>
          </p:cNvPr>
          <p:cNvGrpSpPr/>
          <p:nvPr/>
        </p:nvGrpSpPr>
        <p:grpSpPr>
          <a:xfrm>
            <a:off x="4054817" y="959219"/>
            <a:ext cx="355230" cy="356725"/>
            <a:chOff x="3972749" y="2894211"/>
            <a:chExt cx="355230" cy="356725"/>
          </a:xfrm>
        </p:grpSpPr>
        <p:sp>
          <p:nvSpPr>
            <p:cNvPr id="57" name="Google Shape;13327;p122">
              <a:extLst>
                <a:ext uri="{FF2B5EF4-FFF2-40B4-BE49-F238E27FC236}">
                  <a16:creationId xmlns:a16="http://schemas.microsoft.com/office/drawing/2014/main" id="{977037C2-13DD-EFFF-DE91-F7BDB47CC38E}"/>
                </a:ext>
              </a:extLst>
            </p:cNvPr>
            <p:cNvSpPr/>
            <p:nvPr/>
          </p:nvSpPr>
          <p:spPr>
            <a:xfrm>
              <a:off x="3973512" y="3208508"/>
              <a:ext cx="351795" cy="10623"/>
            </a:xfrm>
            <a:custGeom>
              <a:avLst/>
              <a:gdLst/>
              <a:ahLst/>
              <a:cxnLst/>
              <a:rect l="l" t="t" r="r" b="b"/>
              <a:pathLst>
                <a:path w="11061" h="334" extrusionOk="0">
                  <a:moveTo>
                    <a:pt x="167" y="0"/>
                  </a:moveTo>
                  <a:cubicBezTo>
                    <a:pt x="83" y="0"/>
                    <a:pt x="0" y="84"/>
                    <a:pt x="0" y="167"/>
                  </a:cubicBezTo>
                  <a:cubicBezTo>
                    <a:pt x="0" y="262"/>
                    <a:pt x="83" y="334"/>
                    <a:pt x="167" y="334"/>
                  </a:cubicBezTo>
                  <a:lnTo>
                    <a:pt x="10906" y="334"/>
                  </a:lnTo>
                  <a:cubicBezTo>
                    <a:pt x="10990" y="334"/>
                    <a:pt x="11061" y="262"/>
                    <a:pt x="11061" y="167"/>
                  </a:cubicBezTo>
                  <a:cubicBezTo>
                    <a:pt x="11061" y="84"/>
                    <a:pt x="10990" y="0"/>
                    <a:pt x="109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28;p122">
              <a:extLst>
                <a:ext uri="{FF2B5EF4-FFF2-40B4-BE49-F238E27FC236}">
                  <a16:creationId xmlns:a16="http://schemas.microsoft.com/office/drawing/2014/main" id="{E3F674D1-425A-F90D-1446-EB6BF36C0043}"/>
                </a:ext>
              </a:extLst>
            </p:cNvPr>
            <p:cNvSpPr/>
            <p:nvPr/>
          </p:nvSpPr>
          <p:spPr>
            <a:xfrm>
              <a:off x="4116253" y="3052091"/>
              <a:ext cx="142804" cy="140546"/>
            </a:xfrm>
            <a:custGeom>
              <a:avLst/>
              <a:gdLst/>
              <a:ahLst/>
              <a:cxnLst/>
              <a:rect l="l" t="t" r="r" b="b"/>
              <a:pathLst>
                <a:path w="4490" h="4419" extrusionOk="0">
                  <a:moveTo>
                    <a:pt x="3799" y="322"/>
                  </a:moveTo>
                  <a:cubicBezTo>
                    <a:pt x="3882" y="322"/>
                    <a:pt x="3977" y="358"/>
                    <a:pt x="4049" y="430"/>
                  </a:cubicBezTo>
                  <a:cubicBezTo>
                    <a:pt x="4120" y="501"/>
                    <a:pt x="4156" y="596"/>
                    <a:pt x="4156" y="692"/>
                  </a:cubicBezTo>
                  <a:cubicBezTo>
                    <a:pt x="4156" y="727"/>
                    <a:pt x="4156" y="751"/>
                    <a:pt x="4132" y="799"/>
                  </a:cubicBezTo>
                  <a:lnTo>
                    <a:pt x="3680" y="334"/>
                  </a:lnTo>
                  <a:cubicBezTo>
                    <a:pt x="3704" y="322"/>
                    <a:pt x="3751" y="322"/>
                    <a:pt x="3799" y="322"/>
                  </a:cubicBezTo>
                  <a:close/>
                  <a:moveTo>
                    <a:pt x="3406" y="549"/>
                  </a:moveTo>
                  <a:lnTo>
                    <a:pt x="3930" y="1061"/>
                  </a:lnTo>
                  <a:lnTo>
                    <a:pt x="3823" y="1168"/>
                  </a:lnTo>
                  <a:lnTo>
                    <a:pt x="3299" y="656"/>
                  </a:lnTo>
                  <a:lnTo>
                    <a:pt x="3406" y="549"/>
                  </a:lnTo>
                  <a:close/>
                  <a:moveTo>
                    <a:pt x="584" y="3489"/>
                  </a:moveTo>
                  <a:lnTo>
                    <a:pt x="953" y="3870"/>
                  </a:lnTo>
                  <a:lnTo>
                    <a:pt x="417" y="4025"/>
                  </a:lnTo>
                  <a:lnTo>
                    <a:pt x="417" y="4025"/>
                  </a:lnTo>
                  <a:lnTo>
                    <a:pt x="584" y="3489"/>
                  </a:lnTo>
                  <a:close/>
                  <a:moveTo>
                    <a:pt x="3799" y="1"/>
                  </a:moveTo>
                  <a:cubicBezTo>
                    <a:pt x="3608" y="1"/>
                    <a:pt x="3442" y="72"/>
                    <a:pt x="3299" y="191"/>
                  </a:cubicBezTo>
                  <a:lnTo>
                    <a:pt x="477" y="2989"/>
                  </a:lnTo>
                  <a:cubicBezTo>
                    <a:pt x="441" y="3013"/>
                    <a:pt x="417" y="3049"/>
                    <a:pt x="406" y="3073"/>
                  </a:cubicBezTo>
                  <a:cubicBezTo>
                    <a:pt x="382" y="3085"/>
                    <a:pt x="382" y="3108"/>
                    <a:pt x="370" y="3108"/>
                  </a:cubicBezTo>
                  <a:cubicBezTo>
                    <a:pt x="334" y="3144"/>
                    <a:pt x="322" y="3192"/>
                    <a:pt x="310" y="3228"/>
                  </a:cubicBezTo>
                  <a:lnTo>
                    <a:pt x="13" y="4204"/>
                  </a:lnTo>
                  <a:cubicBezTo>
                    <a:pt x="1" y="4263"/>
                    <a:pt x="13" y="4323"/>
                    <a:pt x="60" y="4371"/>
                  </a:cubicBezTo>
                  <a:cubicBezTo>
                    <a:pt x="84" y="4406"/>
                    <a:pt x="132" y="4418"/>
                    <a:pt x="179" y="4418"/>
                  </a:cubicBezTo>
                  <a:lnTo>
                    <a:pt x="215" y="4418"/>
                  </a:lnTo>
                  <a:lnTo>
                    <a:pt x="1203" y="4120"/>
                  </a:lnTo>
                  <a:cubicBezTo>
                    <a:pt x="1287" y="4085"/>
                    <a:pt x="1382" y="4025"/>
                    <a:pt x="1453" y="3966"/>
                  </a:cubicBezTo>
                  <a:lnTo>
                    <a:pt x="2953" y="2477"/>
                  </a:lnTo>
                  <a:cubicBezTo>
                    <a:pt x="3013" y="2418"/>
                    <a:pt x="3013" y="2311"/>
                    <a:pt x="2953" y="2239"/>
                  </a:cubicBezTo>
                  <a:cubicBezTo>
                    <a:pt x="2930" y="2210"/>
                    <a:pt x="2891" y="2195"/>
                    <a:pt x="2848" y="2195"/>
                  </a:cubicBezTo>
                  <a:cubicBezTo>
                    <a:pt x="2805" y="2195"/>
                    <a:pt x="2757" y="2210"/>
                    <a:pt x="2715" y="2239"/>
                  </a:cubicBezTo>
                  <a:lnTo>
                    <a:pt x="1263" y="3680"/>
                  </a:lnTo>
                  <a:lnTo>
                    <a:pt x="739" y="3168"/>
                  </a:lnTo>
                  <a:lnTo>
                    <a:pt x="3061" y="870"/>
                  </a:lnTo>
                  <a:lnTo>
                    <a:pt x="3584" y="1394"/>
                  </a:lnTo>
                  <a:lnTo>
                    <a:pt x="3180" y="1787"/>
                  </a:lnTo>
                  <a:cubicBezTo>
                    <a:pt x="3120" y="1846"/>
                    <a:pt x="3120" y="1942"/>
                    <a:pt x="3180" y="2025"/>
                  </a:cubicBezTo>
                  <a:cubicBezTo>
                    <a:pt x="3209" y="2055"/>
                    <a:pt x="3251" y="2070"/>
                    <a:pt x="3294" y="2070"/>
                  </a:cubicBezTo>
                  <a:cubicBezTo>
                    <a:pt x="3337" y="2070"/>
                    <a:pt x="3382" y="2055"/>
                    <a:pt x="3418" y="2025"/>
                  </a:cubicBezTo>
                  <a:lnTo>
                    <a:pt x="3906" y="1525"/>
                  </a:lnTo>
                  <a:cubicBezTo>
                    <a:pt x="3930" y="1525"/>
                    <a:pt x="3930" y="1513"/>
                    <a:pt x="3942" y="1513"/>
                  </a:cubicBezTo>
                  <a:cubicBezTo>
                    <a:pt x="3954" y="1501"/>
                    <a:pt x="3954" y="1501"/>
                    <a:pt x="3954" y="1489"/>
                  </a:cubicBezTo>
                  <a:lnTo>
                    <a:pt x="4287" y="1168"/>
                  </a:lnTo>
                  <a:cubicBezTo>
                    <a:pt x="4418" y="1037"/>
                    <a:pt x="4489" y="858"/>
                    <a:pt x="4489" y="680"/>
                  </a:cubicBezTo>
                  <a:cubicBezTo>
                    <a:pt x="4477" y="489"/>
                    <a:pt x="4406" y="322"/>
                    <a:pt x="4275" y="191"/>
                  </a:cubicBezTo>
                  <a:cubicBezTo>
                    <a:pt x="4132" y="72"/>
                    <a:pt x="3977" y="1"/>
                    <a:pt x="3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329;p122">
              <a:extLst>
                <a:ext uri="{FF2B5EF4-FFF2-40B4-BE49-F238E27FC236}">
                  <a16:creationId xmlns:a16="http://schemas.microsoft.com/office/drawing/2014/main" id="{81EF3DB7-E6F1-ABF0-F2D5-00A4E9616A87}"/>
                </a:ext>
              </a:extLst>
            </p:cNvPr>
            <p:cNvSpPr/>
            <p:nvPr/>
          </p:nvSpPr>
          <p:spPr>
            <a:xfrm>
              <a:off x="3995839" y="2992647"/>
              <a:ext cx="54927" cy="37148"/>
            </a:xfrm>
            <a:custGeom>
              <a:avLst/>
              <a:gdLst/>
              <a:ahLst/>
              <a:cxnLst/>
              <a:rect l="l" t="t" r="r" b="b"/>
              <a:pathLst>
                <a:path w="1727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3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3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330;p122">
              <a:extLst>
                <a:ext uri="{FF2B5EF4-FFF2-40B4-BE49-F238E27FC236}">
                  <a16:creationId xmlns:a16="http://schemas.microsoft.com/office/drawing/2014/main" id="{324D716E-AB0F-7C04-CE51-D2B65B4F48E2}"/>
                </a:ext>
              </a:extLst>
            </p:cNvPr>
            <p:cNvSpPr/>
            <p:nvPr/>
          </p:nvSpPr>
          <p:spPr>
            <a:xfrm>
              <a:off x="4249548" y="2992647"/>
              <a:ext cx="54959" cy="37148"/>
            </a:xfrm>
            <a:custGeom>
              <a:avLst/>
              <a:gdLst/>
              <a:ahLst/>
              <a:cxnLst/>
              <a:rect l="l" t="t" r="r" b="b"/>
              <a:pathLst>
                <a:path w="1728" h="1168" extrusionOk="0">
                  <a:moveTo>
                    <a:pt x="1394" y="346"/>
                  </a:moveTo>
                  <a:lnTo>
                    <a:pt x="1394" y="834"/>
                  </a:lnTo>
                  <a:lnTo>
                    <a:pt x="334" y="834"/>
                  </a:lnTo>
                  <a:lnTo>
                    <a:pt x="334" y="346"/>
                  </a:lnTo>
                  <a:close/>
                  <a:moveTo>
                    <a:pt x="286" y="1"/>
                  </a:moveTo>
                  <a:cubicBezTo>
                    <a:pt x="144" y="1"/>
                    <a:pt x="1" y="144"/>
                    <a:pt x="1" y="286"/>
                  </a:cubicBezTo>
                  <a:lnTo>
                    <a:pt x="1" y="882"/>
                  </a:lnTo>
                  <a:cubicBezTo>
                    <a:pt x="1" y="1037"/>
                    <a:pt x="144" y="1167"/>
                    <a:pt x="286" y="1167"/>
                  </a:cubicBezTo>
                  <a:lnTo>
                    <a:pt x="1453" y="1167"/>
                  </a:lnTo>
                  <a:cubicBezTo>
                    <a:pt x="1596" y="1167"/>
                    <a:pt x="1727" y="1037"/>
                    <a:pt x="1727" y="882"/>
                  </a:cubicBezTo>
                  <a:lnTo>
                    <a:pt x="1727" y="286"/>
                  </a:lnTo>
                  <a:cubicBezTo>
                    <a:pt x="1727" y="144"/>
                    <a:pt x="1596" y="1"/>
                    <a:pt x="1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31;p122">
              <a:extLst>
                <a:ext uri="{FF2B5EF4-FFF2-40B4-BE49-F238E27FC236}">
                  <a16:creationId xmlns:a16="http://schemas.microsoft.com/office/drawing/2014/main" id="{BB85455B-705C-72BD-C2B6-305819EB1BB2}"/>
                </a:ext>
              </a:extLst>
            </p:cNvPr>
            <p:cNvSpPr/>
            <p:nvPr/>
          </p:nvSpPr>
          <p:spPr>
            <a:xfrm>
              <a:off x="3972749" y="2894211"/>
              <a:ext cx="355230" cy="356725"/>
            </a:xfrm>
            <a:custGeom>
              <a:avLst/>
              <a:gdLst/>
              <a:ahLst/>
              <a:cxnLst/>
              <a:rect l="l" t="t" r="r" b="b"/>
              <a:pathLst>
                <a:path w="11169" h="11216" extrusionOk="0">
                  <a:moveTo>
                    <a:pt x="9775" y="0"/>
                  </a:moveTo>
                  <a:cubicBezTo>
                    <a:pt x="9692" y="0"/>
                    <a:pt x="9620" y="83"/>
                    <a:pt x="9620" y="167"/>
                  </a:cubicBezTo>
                  <a:lnTo>
                    <a:pt x="9620" y="560"/>
                  </a:lnTo>
                  <a:cubicBezTo>
                    <a:pt x="9620" y="881"/>
                    <a:pt x="9347" y="1155"/>
                    <a:pt x="9025" y="1155"/>
                  </a:cubicBezTo>
                  <a:lnTo>
                    <a:pt x="6382" y="1155"/>
                  </a:lnTo>
                  <a:cubicBezTo>
                    <a:pt x="5882" y="1155"/>
                    <a:pt x="5453" y="1572"/>
                    <a:pt x="5453" y="2084"/>
                  </a:cubicBezTo>
                  <a:lnTo>
                    <a:pt x="5453" y="2369"/>
                  </a:lnTo>
                  <a:lnTo>
                    <a:pt x="750" y="2369"/>
                  </a:lnTo>
                  <a:cubicBezTo>
                    <a:pt x="346" y="2369"/>
                    <a:pt x="12" y="2703"/>
                    <a:pt x="12" y="3096"/>
                  </a:cubicBezTo>
                  <a:lnTo>
                    <a:pt x="12" y="7596"/>
                  </a:lnTo>
                  <a:cubicBezTo>
                    <a:pt x="12" y="7680"/>
                    <a:pt x="95" y="7763"/>
                    <a:pt x="179" y="7763"/>
                  </a:cubicBezTo>
                  <a:cubicBezTo>
                    <a:pt x="274" y="7763"/>
                    <a:pt x="346" y="7680"/>
                    <a:pt x="346" y="7596"/>
                  </a:cubicBezTo>
                  <a:lnTo>
                    <a:pt x="346" y="4822"/>
                  </a:lnTo>
                  <a:lnTo>
                    <a:pt x="10835" y="4822"/>
                  </a:lnTo>
                  <a:lnTo>
                    <a:pt x="10835" y="10478"/>
                  </a:lnTo>
                  <a:cubicBezTo>
                    <a:pt x="10835" y="10704"/>
                    <a:pt x="10656" y="10882"/>
                    <a:pt x="10430" y="10882"/>
                  </a:cubicBezTo>
                  <a:lnTo>
                    <a:pt x="727" y="10882"/>
                  </a:lnTo>
                  <a:cubicBezTo>
                    <a:pt x="512" y="10882"/>
                    <a:pt x="322" y="10704"/>
                    <a:pt x="322" y="10478"/>
                  </a:cubicBezTo>
                  <a:lnTo>
                    <a:pt x="322" y="8263"/>
                  </a:lnTo>
                  <a:cubicBezTo>
                    <a:pt x="322" y="8180"/>
                    <a:pt x="250" y="8096"/>
                    <a:pt x="167" y="8096"/>
                  </a:cubicBezTo>
                  <a:cubicBezTo>
                    <a:pt x="72" y="8096"/>
                    <a:pt x="0" y="8180"/>
                    <a:pt x="0" y="8263"/>
                  </a:cubicBezTo>
                  <a:lnTo>
                    <a:pt x="0" y="10478"/>
                  </a:lnTo>
                  <a:cubicBezTo>
                    <a:pt x="0" y="10882"/>
                    <a:pt x="322" y="11216"/>
                    <a:pt x="727" y="11216"/>
                  </a:cubicBezTo>
                  <a:lnTo>
                    <a:pt x="10418" y="11216"/>
                  </a:lnTo>
                  <a:cubicBezTo>
                    <a:pt x="10823" y="11216"/>
                    <a:pt x="11144" y="10882"/>
                    <a:pt x="11144" y="10478"/>
                  </a:cubicBezTo>
                  <a:lnTo>
                    <a:pt x="11144" y="3096"/>
                  </a:lnTo>
                  <a:cubicBezTo>
                    <a:pt x="11168" y="2691"/>
                    <a:pt x="10835" y="2369"/>
                    <a:pt x="10430" y="2369"/>
                  </a:cubicBezTo>
                  <a:lnTo>
                    <a:pt x="8823" y="2369"/>
                  </a:lnTo>
                  <a:cubicBezTo>
                    <a:pt x="8739" y="2369"/>
                    <a:pt x="8668" y="2441"/>
                    <a:pt x="8668" y="2536"/>
                  </a:cubicBezTo>
                  <a:cubicBezTo>
                    <a:pt x="8668" y="2619"/>
                    <a:pt x="8739" y="2703"/>
                    <a:pt x="8823" y="2703"/>
                  </a:cubicBezTo>
                  <a:lnTo>
                    <a:pt x="10430" y="2703"/>
                  </a:lnTo>
                  <a:cubicBezTo>
                    <a:pt x="10656" y="2703"/>
                    <a:pt x="10835" y="2881"/>
                    <a:pt x="10835" y="3096"/>
                  </a:cubicBezTo>
                  <a:lnTo>
                    <a:pt x="10835" y="4501"/>
                  </a:lnTo>
                  <a:lnTo>
                    <a:pt x="346" y="4501"/>
                  </a:lnTo>
                  <a:lnTo>
                    <a:pt x="346" y="3096"/>
                  </a:lnTo>
                  <a:cubicBezTo>
                    <a:pt x="346" y="2881"/>
                    <a:pt x="524" y="2703"/>
                    <a:pt x="750" y="2703"/>
                  </a:cubicBezTo>
                  <a:lnTo>
                    <a:pt x="8168" y="2703"/>
                  </a:lnTo>
                  <a:cubicBezTo>
                    <a:pt x="8263" y="2703"/>
                    <a:pt x="8335" y="2619"/>
                    <a:pt x="8335" y="2536"/>
                  </a:cubicBezTo>
                  <a:cubicBezTo>
                    <a:pt x="8335" y="2441"/>
                    <a:pt x="8263" y="2369"/>
                    <a:pt x="8168" y="2369"/>
                  </a:cubicBezTo>
                  <a:lnTo>
                    <a:pt x="5775" y="2369"/>
                  </a:lnTo>
                  <a:lnTo>
                    <a:pt x="5775" y="2084"/>
                  </a:lnTo>
                  <a:cubicBezTo>
                    <a:pt x="5775" y="1762"/>
                    <a:pt x="6049" y="1488"/>
                    <a:pt x="6370" y="1488"/>
                  </a:cubicBezTo>
                  <a:lnTo>
                    <a:pt x="9001" y="1488"/>
                  </a:lnTo>
                  <a:cubicBezTo>
                    <a:pt x="9513" y="1488"/>
                    <a:pt x="9942" y="1072"/>
                    <a:pt x="9942" y="560"/>
                  </a:cubicBezTo>
                  <a:lnTo>
                    <a:pt x="9942" y="167"/>
                  </a:lnTo>
                  <a:cubicBezTo>
                    <a:pt x="9942" y="83"/>
                    <a:pt x="9871" y="0"/>
                    <a:pt x="9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3502;p122">
            <a:extLst>
              <a:ext uri="{FF2B5EF4-FFF2-40B4-BE49-F238E27FC236}">
                <a16:creationId xmlns:a16="http://schemas.microsoft.com/office/drawing/2014/main" id="{C9C4C465-D309-7DE6-D1F0-87C22923C94E}"/>
              </a:ext>
            </a:extLst>
          </p:cNvPr>
          <p:cNvGrpSpPr/>
          <p:nvPr/>
        </p:nvGrpSpPr>
        <p:grpSpPr>
          <a:xfrm>
            <a:off x="7166378" y="1038147"/>
            <a:ext cx="383632" cy="276449"/>
            <a:chOff x="3933342" y="4315767"/>
            <a:chExt cx="383632" cy="276449"/>
          </a:xfrm>
        </p:grpSpPr>
        <p:sp>
          <p:nvSpPr>
            <p:cNvPr id="1034" name="Google Shape;13503;p122">
              <a:extLst>
                <a:ext uri="{FF2B5EF4-FFF2-40B4-BE49-F238E27FC236}">
                  <a16:creationId xmlns:a16="http://schemas.microsoft.com/office/drawing/2014/main" id="{6FEAEBCB-16E6-3E8D-F2F7-9AFCA8214B26}"/>
                </a:ext>
              </a:extLst>
            </p:cNvPr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3504;p122">
              <a:extLst>
                <a:ext uri="{FF2B5EF4-FFF2-40B4-BE49-F238E27FC236}">
                  <a16:creationId xmlns:a16="http://schemas.microsoft.com/office/drawing/2014/main" id="{51FA889E-8D3D-F7F8-E7B7-EF67AD8D2E8D}"/>
                </a:ext>
              </a:extLst>
            </p:cNvPr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3505;p122">
              <a:extLst>
                <a:ext uri="{FF2B5EF4-FFF2-40B4-BE49-F238E27FC236}">
                  <a16:creationId xmlns:a16="http://schemas.microsoft.com/office/drawing/2014/main" id="{FDC31A0C-DD0F-3FFB-14F7-55FB64BA76B8}"/>
                </a:ext>
              </a:extLst>
            </p:cNvPr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3506;p122">
              <a:extLst>
                <a:ext uri="{FF2B5EF4-FFF2-40B4-BE49-F238E27FC236}">
                  <a16:creationId xmlns:a16="http://schemas.microsoft.com/office/drawing/2014/main" id="{23277C67-F426-CA7B-8C15-470979239FF6}"/>
                </a:ext>
              </a:extLst>
            </p:cNvPr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3507;p122">
              <a:extLst>
                <a:ext uri="{FF2B5EF4-FFF2-40B4-BE49-F238E27FC236}">
                  <a16:creationId xmlns:a16="http://schemas.microsoft.com/office/drawing/2014/main" id="{B726F55F-E1AB-A43B-E865-DB83F8FCF7CA}"/>
                </a:ext>
              </a:extLst>
            </p:cNvPr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3508;p122">
              <a:extLst>
                <a:ext uri="{FF2B5EF4-FFF2-40B4-BE49-F238E27FC236}">
                  <a16:creationId xmlns:a16="http://schemas.microsoft.com/office/drawing/2014/main" id="{F4725C58-CA48-A3A0-94F2-D326A94D19D1}"/>
                </a:ext>
              </a:extLst>
            </p:cNvPr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0" name="Google Shape;508;p48">
            <a:extLst>
              <a:ext uri="{FF2B5EF4-FFF2-40B4-BE49-F238E27FC236}">
                <a16:creationId xmlns:a16="http://schemas.microsoft.com/office/drawing/2014/main" id="{A818EFFB-2AA9-4BB7-3927-D75A143E8D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6769817" y="563369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8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A7A69AF-1629-4742-673C-ACBE48B82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88476"/>
            <a:ext cx="8945879" cy="844200"/>
          </a:xfrm>
        </p:spPr>
        <p:txBody>
          <a:bodyPr/>
          <a:lstStyle/>
          <a:p>
            <a:pPr algn="l"/>
            <a:r>
              <a:rPr lang="ru-RU" b="1" dirty="0"/>
              <a:t>показывают наше видение возможной итоговой стилизации с помощью генеративных моделей.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DB91FBBD-F181-A72A-7E91-01788E47E88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0" y="868102"/>
            <a:ext cx="2715000" cy="411000"/>
          </a:xfrm>
        </p:spPr>
        <p:txBody>
          <a:bodyPr/>
          <a:lstStyle/>
          <a:p>
            <a:pPr algn="l"/>
            <a:r>
              <a:rPr lang="ru-RU" b="1" dirty="0"/>
              <a:t>Концепт-арты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0043D65-3739-8460-014B-090034AEC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244517"/>
            <a:ext cx="7353300" cy="577800"/>
          </a:xfrm>
        </p:spPr>
        <p:txBody>
          <a:bodyPr/>
          <a:lstStyle/>
          <a:p>
            <a:pPr algn="r"/>
            <a:r>
              <a:rPr lang="ru-RU" b="1" dirty="0"/>
              <a:t>Какой будет стилизация</a:t>
            </a:r>
            <a:r>
              <a:rPr lang="en-US" b="1" dirty="0"/>
              <a:t>?</a:t>
            </a:r>
            <a:endParaRPr lang="ru-RU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F7D053-9E53-6F06-6583-5805D21C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81" y="1590338"/>
            <a:ext cx="2293620" cy="12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0713E2-1EAF-78FA-95A6-1CFF24939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1" y="1590338"/>
            <a:ext cx="2293620" cy="12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DDECC18-B62E-05A3-8623-FA4DCB20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95" y="2982184"/>
            <a:ext cx="2293620" cy="12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9CF4A6F-3B2F-58DA-534B-ADB6EF03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81" y="1590338"/>
            <a:ext cx="2293620" cy="12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A75DFF7-FEC0-3EB2-8E95-8A3D31DB2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81" y="2982184"/>
            <a:ext cx="2308633" cy="1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058631C-4CD1-2082-1E55-66E224A8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81" y="2973739"/>
            <a:ext cx="2308634" cy="12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505;p48">
            <a:extLst>
              <a:ext uri="{FF2B5EF4-FFF2-40B4-BE49-F238E27FC236}">
                <a16:creationId xmlns:a16="http://schemas.microsoft.com/office/drawing/2014/main" id="{9DB1796E-29E6-FE09-C85A-FCF297F747A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2779" t="6693" r="44094" b="81710"/>
          <a:stretch/>
        </p:blipFill>
        <p:spPr>
          <a:xfrm rot="10800000" flipH="1">
            <a:off x="8170999" y="18991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24;p44">
            <a:extLst>
              <a:ext uri="{FF2B5EF4-FFF2-40B4-BE49-F238E27FC236}">
                <a16:creationId xmlns:a16="http://schemas.microsoft.com/office/drawing/2014/main" id="{6EFC516B-5475-046A-2B7A-06CDE4C1EC5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988888" y="20449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72;p45">
            <a:extLst>
              <a:ext uri="{FF2B5EF4-FFF2-40B4-BE49-F238E27FC236}">
                <a16:creationId xmlns:a16="http://schemas.microsoft.com/office/drawing/2014/main" id="{AFC660A7-05AA-956D-C85D-9A44D6FB90A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0634" t="9752" r="43731" b="81493"/>
          <a:stretch/>
        </p:blipFill>
        <p:spPr>
          <a:xfrm rot="10800000" flipH="1">
            <a:off x="7837664" y="2880499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629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D36FB1AA-8BC4-3779-6BB5-C9CE67B29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55" y="729904"/>
            <a:ext cx="4932948" cy="1695661"/>
          </a:xfrm>
        </p:spPr>
        <p:txBody>
          <a:bodyPr/>
          <a:lstStyle/>
          <a:p>
            <a:pPr algn="l"/>
            <a:r>
              <a:rPr lang="ru-RU" dirty="0"/>
              <a:t>	Завязка  сюжета в том, что абитуриент, случайно заметив маскота 8 института – </a:t>
            </a:r>
            <a:r>
              <a:rPr lang="ru-RU" dirty="0" err="1"/>
              <a:t>робособаку</a:t>
            </a:r>
            <a:r>
              <a:rPr lang="ru-RU" dirty="0"/>
              <a:t>-Дору, попадает, следуя за ней, в волшебный мир.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B96617-8A9E-0AB6-F529-778C062F5D7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2755" y="2670355"/>
            <a:ext cx="6254978" cy="844200"/>
          </a:xfrm>
        </p:spPr>
        <p:txBody>
          <a:bodyPr/>
          <a:lstStyle/>
          <a:p>
            <a:r>
              <a:rPr lang="ru-RU" dirty="0"/>
              <a:t>	Далее сцены с различной стилизацией, каждая со своим мини-сюжетом, иллюстрируют слоганы, говорящие о возможностях для студентов на 8 институте.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17B11FC-E51A-B681-5CEC-F86C250F6BA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-1180964" y="372300"/>
            <a:ext cx="3452526" cy="411000"/>
          </a:xfrm>
        </p:spPr>
        <p:txBody>
          <a:bodyPr/>
          <a:lstStyle/>
          <a:p>
            <a:r>
              <a:rPr lang="ru-RU" b="1" dirty="0"/>
              <a:t>Обзор сюжета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E597B6B-2D39-23CE-835A-36AAA4000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4422" y="0"/>
            <a:ext cx="6322800" cy="577800"/>
          </a:xfrm>
        </p:spPr>
        <p:txBody>
          <a:bodyPr/>
          <a:lstStyle/>
          <a:p>
            <a:r>
              <a:rPr lang="ru-RU" b="1" dirty="0">
                <a:solidFill>
                  <a:schemeClr val="lt1"/>
                </a:solidFill>
              </a:rPr>
              <a:t>СЮЖЕТ</a:t>
            </a:r>
            <a:r>
              <a:rPr lang="en" b="1" dirty="0">
                <a:solidFill>
                  <a:schemeClr val="lt1"/>
                </a:solidFill>
              </a:rPr>
              <a:t> </a:t>
            </a:r>
            <a:r>
              <a:rPr lang="ru-RU" b="1" dirty="0">
                <a:solidFill>
                  <a:schemeClr val="dk2"/>
                </a:solidFill>
              </a:rPr>
              <a:t>РОЛИКА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FAEF6F3-D9FD-5C47-E639-DAB467780A1F}"/>
              </a:ext>
            </a:extLst>
          </p:cNvPr>
          <p:cNvSpPr txBox="1">
            <a:spLocks/>
          </p:cNvSpPr>
          <p:nvPr/>
        </p:nvSpPr>
        <p:spPr>
          <a:xfrm>
            <a:off x="680053" y="1581364"/>
            <a:ext cx="6254978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ru-RU" dirty="0"/>
              <a:t>	Через волшебную дверь герой попадает в мир, стилизованный под живописные картины известных художников (узнаваемые красочные стили, написанные широкими мазками). Создается эффект переноса в абсолютно другой сказочный мир.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CFB68D20-3086-06F2-ABC0-1051E4C11FA4}"/>
              </a:ext>
            </a:extLst>
          </p:cNvPr>
          <p:cNvSpPr txBox="1">
            <a:spLocks/>
          </p:cNvSpPr>
          <p:nvPr/>
        </p:nvSpPr>
        <p:spPr>
          <a:xfrm>
            <a:off x="760856" y="3569809"/>
            <a:ext cx="6254978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r>
              <a:rPr lang="ru-RU" dirty="0"/>
              <a:t>	В финальной сцене герой оказывается в высокотехнологичной аудитории, где встречает директора 8 института (используется стиль </a:t>
            </a:r>
            <a:r>
              <a:rPr lang="en-US" dirty="0"/>
              <a:t>3d-realistic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Стилизация плавно исчезает и герой оказывается на </a:t>
            </a:r>
            <a:r>
              <a:rPr lang="en-US" dirty="0"/>
              <a:t>it-</a:t>
            </a:r>
            <a:r>
              <a:rPr lang="ru-RU" dirty="0"/>
              <a:t>этаже.</a:t>
            </a:r>
          </a:p>
        </p:txBody>
      </p:sp>
      <p:pic>
        <p:nvPicPr>
          <p:cNvPr id="9" name="Google Shape;509;p48">
            <a:extLst>
              <a:ext uri="{FF2B5EF4-FFF2-40B4-BE49-F238E27FC236}">
                <a16:creationId xmlns:a16="http://schemas.microsoft.com/office/drawing/2014/main" id="{71798599-444D-CE8B-B200-843976D4D9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8954" y="1962082"/>
            <a:ext cx="3827550" cy="38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05;p48">
            <a:extLst>
              <a:ext uri="{FF2B5EF4-FFF2-40B4-BE49-F238E27FC236}">
                <a16:creationId xmlns:a16="http://schemas.microsoft.com/office/drawing/2014/main" id="{0A899849-1E33-2C39-0D44-4F3E524B90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592729" y="1010512"/>
            <a:ext cx="574401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57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DFF1C6-D52F-60EE-3993-EA503475A63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493104" y="495082"/>
            <a:ext cx="4051300" cy="844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1400" dirty="0"/>
              <a:t>Показываем преимущества 8 института, используя яркие слоганы и подкрепляя их визуалом.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A4B7F648-13C0-6C9F-0826-523FD1CCF68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03201" y="324589"/>
            <a:ext cx="4051300" cy="411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Привлечение зрителя эстетической красотой и визуальным повествованием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Используем знакомые и любимые  всеми стили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9D61CE0-F836-A897-6E42-4DF8BD353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2000" y="0"/>
            <a:ext cx="6322800" cy="577800"/>
          </a:xfrm>
        </p:spPr>
        <p:txBody>
          <a:bodyPr/>
          <a:lstStyle/>
          <a:p>
            <a:r>
              <a:rPr lang="ru-RU" b="1" dirty="0"/>
              <a:t>КЛЮЧЕВАЯ ИДЕЯ</a:t>
            </a:r>
            <a:r>
              <a:rPr lang="en" b="1" dirty="0">
                <a:solidFill>
                  <a:schemeClr val="lt1"/>
                </a:solidFill>
              </a:rPr>
              <a:t> </a:t>
            </a:r>
            <a:r>
              <a:rPr lang="ru-RU" b="1" dirty="0">
                <a:solidFill>
                  <a:schemeClr val="dk2"/>
                </a:solidFill>
              </a:rPr>
              <a:t>РОЛИКА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F4B561B9-15C2-F48B-9673-393D42BB002D}"/>
              </a:ext>
            </a:extLst>
          </p:cNvPr>
          <p:cNvSpPr txBox="1">
            <a:spLocks/>
          </p:cNvSpPr>
          <p:nvPr/>
        </p:nvSpPr>
        <p:spPr>
          <a:xfrm>
            <a:off x="491179" y="4534255"/>
            <a:ext cx="7876850" cy="78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14300" indent="0"/>
            <a:r>
              <a:rPr lang="ru-RU" dirty="0"/>
              <a:t>Главная мысль – безграничные возможности для абитуриента на 8 институте.</a:t>
            </a:r>
          </a:p>
        </p:txBody>
      </p:sp>
      <p:pic>
        <p:nvPicPr>
          <p:cNvPr id="9" name="Рисунок 8" descr="Изображение выглядит как мультфильм, Компьютерная игра, снимок экрана, Изображение компьютерной графики&#10;&#10;Автоматически созданное описание">
            <a:extLst>
              <a:ext uri="{FF2B5EF4-FFF2-40B4-BE49-F238E27FC236}">
                <a16:creationId xmlns:a16="http://schemas.microsoft.com/office/drawing/2014/main" id="{6EEA579A-76D0-6581-1258-BEE98ACC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6" y="1371178"/>
            <a:ext cx="2508249" cy="14108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CCF03C-4EA4-2FCC-E14E-83C71C62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2000" y="2846959"/>
            <a:ext cx="2566934" cy="1443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5780B0-4E6A-35C1-D155-A306389A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84" y="1364387"/>
            <a:ext cx="2470691" cy="138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5C584C-F962-94E5-DE2B-9A92C471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59" y="2895409"/>
            <a:ext cx="2470691" cy="138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06FE512-0E78-E625-C725-4781D50B9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428" y="1343259"/>
            <a:ext cx="2508249" cy="141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BF46F62-86AD-E14C-1267-860687759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2" y="2909570"/>
            <a:ext cx="2836556" cy="141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163431"/>
      </p:ext>
    </p:extLst>
  </p:cSld>
  <p:clrMapOvr>
    <a:masterClrMapping/>
  </p:clrMapOvr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941</Words>
  <Application>Microsoft Office PowerPoint</Application>
  <PresentationFormat>Экран (16:9)</PresentationFormat>
  <Paragraphs>134</Paragraphs>
  <Slides>30</Slides>
  <Notes>5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Anaheim</vt:lpstr>
      <vt:lpstr>Anton</vt:lpstr>
      <vt:lpstr>Arial</vt:lpstr>
      <vt:lpstr>Catamaran Thin</vt:lpstr>
      <vt:lpstr>DM Sans</vt:lpstr>
      <vt:lpstr>Muli</vt:lpstr>
      <vt:lpstr>Roboto Slab</vt:lpstr>
      <vt:lpstr>Graphic Design Project Proposal XL by Slidesgo</vt:lpstr>
      <vt:lpstr>Команда “ГАЛЕРА”</vt:lpstr>
      <vt:lpstr>СОСТАВ И РОЛИ КОМАНДЫ</vt:lpstr>
      <vt:lpstr>НАШ ПРОЕКТ ЭТО</vt:lpstr>
      <vt:lpstr>Определиться с целевой аудиторией </vt:lpstr>
      <vt:lpstr>ТВОРЧЕСКАЯ ЧАСТЬ ПРОЕКТА</vt:lpstr>
      <vt:lpstr>ПРИМЕРЫ СТИЛЕВЫХ РЕФЕРЕНСОВ</vt:lpstr>
      <vt:lpstr>Какой будет стилизация?</vt:lpstr>
      <vt:lpstr>СЮЖЕТ РОЛИКА</vt:lpstr>
      <vt:lpstr>КЛЮЧЕВАЯ ИДЕЯ РОЛИКА</vt:lpstr>
      <vt:lpstr>СЦЕНАРИЙ РОЛИКА</vt:lpstr>
      <vt:lpstr>ОПИСАНИЕ СЦЕН И ПЕРСОНАЖЕЙ</vt:lpstr>
      <vt:lpstr>РЕФЕРЕНСЫ И КОНЦЕПТ-АРТЫ</vt:lpstr>
      <vt:lpstr>ПРИМЕР ЕЩЕ ОДНОЙ СЦЕНЫ</vt:lpstr>
      <vt:lpstr>ВСЕ СЦЕНЫ</vt:lpstr>
      <vt:lpstr>ПАЙПЛАЙН СОЗДАНИЯ РОЛИКА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 ОБРАБОТКИ ВИДЕО С ИСПОЛЬЗОВАНИЕМ ПОДОБНОГО ПАЙПЛАЙНА</vt:lpstr>
      <vt:lpstr>КОНЦЕПТ-АРТЫ СЦЕН</vt:lpstr>
      <vt:lpstr>КОНЦЕПТ-АРТЫ</vt:lpstr>
      <vt:lpstr>КОНЦЕПТ-АРТЫ</vt:lpstr>
      <vt:lpstr>КОНЦЕПТ-АРТЫ</vt:lpstr>
      <vt:lpstr>ROADMAP И ПЛАНЫ КОМАНДЫ</vt:lpstr>
      <vt:lpstr>Презентация PowerPoint</vt:lpstr>
      <vt:lpstr>ПОДРОБНАЯ ИНФОРМАЦИЯ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Glass Pure</dc:creator>
  <cp:lastModifiedBy>Glass Pure</cp:lastModifiedBy>
  <cp:revision>19</cp:revision>
  <dcterms:modified xsi:type="dcterms:W3CDTF">2024-12-18T06:22:17Z</dcterms:modified>
</cp:coreProperties>
</file>